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59" r:id="rId2"/>
    <p:sldId id="334" r:id="rId3"/>
    <p:sldId id="343" r:id="rId4"/>
    <p:sldId id="344" r:id="rId5"/>
    <p:sldId id="356" r:id="rId6"/>
    <p:sldId id="346" r:id="rId7"/>
    <p:sldId id="360" r:id="rId8"/>
    <p:sldId id="345" r:id="rId9"/>
    <p:sldId id="300" r:id="rId10"/>
    <p:sldId id="342" r:id="rId11"/>
    <p:sldId id="347" r:id="rId12"/>
    <p:sldId id="352" r:id="rId13"/>
    <p:sldId id="350" r:id="rId14"/>
    <p:sldId id="340" r:id="rId15"/>
    <p:sldId id="358" r:id="rId16"/>
    <p:sldId id="353" r:id="rId17"/>
    <p:sldId id="354" r:id="rId18"/>
    <p:sldId id="351" r:id="rId19"/>
    <p:sldId id="338" r:id="rId20"/>
    <p:sldId id="355" r:id="rId21"/>
    <p:sldId id="3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3810" autoAdjust="0"/>
  </p:normalViewPr>
  <p:slideViewPr>
    <p:cSldViewPr snapToGrid="0" showGuides="1">
      <p:cViewPr varScale="1">
        <p:scale>
          <a:sx n="114" d="100"/>
          <a:sy n="114" d="100"/>
        </p:scale>
        <p:origin x="30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th Atherton" userId="bb5e6e7bf1b0919e" providerId="LiveId" clId="{852DFB29-EBCB-4B0B-9674-9D2596AA5A37}"/>
    <pc:docChg chg="custSel addSld delSld modSld">
      <pc:chgData name="Keith Atherton" userId="bb5e6e7bf1b0919e" providerId="LiveId" clId="{852DFB29-EBCB-4B0B-9674-9D2596AA5A37}" dt="2022-02-23T21:57:44.932" v="11" actId="478"/>
      <pc:docMkLst>
        <pc:docMk/>
      </pc:docMkLst>
      <pc:sldChg chg="del">
        <pc:chgData name="Keith Atherton" userId="bb5e6e7bf1b0919e" providerId="LiveId" clId="{852DFB29-EBCB-4B0B-9674-9D2596AA5A37}" dt="2022-02-23T21:43:26.750" v="7" actId="47"/>
        <pc:sldMkLst>
          <pc:docMk/>
          <pc:sldMk cId="1495496538" sldId="257"/>
        </pc:sldMkLst>
      </pc:sldChg>
      <pc:sldChg chg="addSp delSp modSp mod">
        <pc:chgData name="Keith Atherton" userId="bb5e6e7bf1b0919e" providerId="LiveId" clId="{852DFB29-EBCB-4B0B-9674-9D2596AA5A37}" dt="2022-02-23T21:57:44.932" v="11" actId="478"/>
        <pc:sldMkLst>
          <pc:docMk/>
          <pc:sldMk cId="3835507935" sldId="336"/>
        </pc:sldMkLst>
        <pc:picChg chg="del">
          <ac:chgData name="Keith Atherton" userId="bb5e6e7bf1b0919e" providerId="LiveId" clId="{852DFB29-EBCB-4B0B-9674-9D2596AA5A37}" dt="2022-02-23T21:57:44.932" v="11" actId="478"/>
          <ac:picMkLst>
            <pc:docMk/>
            <pc:sldMk cId="3835507935" sldId="336"/>
            <ac:picMk id="8" creationId="{0A9DB5E8-7C51-403F-B817-F2802D3D5770}"/>
          </ac:picMkLst>
        </pc:picChg>
        <pc:picChg chg="add mod ord">
          <ac:chgData name="Keith Atherton" userId="bb5e6e7bf1b0919e" providerId="LiveId" clId="{852DFB29-EBCB-4B0B-9674-9D2596AA5A37}" dt="2022-02-23T21:57:44.106" v="10" actId="167"/>
          <ac:picMkLst>
            <pc:docMk/>
            <pc:sldMk cId="3835507935" sldId="336"/>
            <ac:picMk id="9" creationId="{29E5D276-D16F-4DC8-B4B1-6F5602FBF2C4}"/>
          </ac:picMkLst>
        </pc:picChg>
      </pc:sldChg>
      <pc:sldChg chg="addSp delSp modSp mod">
        <pc:chgData name="Keith Atherton" userId="bb5e6e7bf1b0919e" providerId="LiveId" clId="{852DFB29-EBCB-4B0B-9674-9D2596AA5A37}" dt="2022-02-23T21:43:21.703" v="6" actId="1076"/>
        <pc:sldMkLst>
          <pc:docMk/>
          <pc:sldMk cId="3100264855" sldId="339"/>
        </pc:sldMkLst>
        <pc:picChg chg="add mod">
          <ac:chgData name="Keith Atherton" userId="bb5e6e7bf1b0919e" providerId="LiveId" clId="{852DFB29-EBCB-4B0B-9674-9D2596AA5A37}" dt="2022-02-23T21:43:21.703" v="6" actId="1076"/>
          <ac:picMkLst>
            <pc:docMk/>
            <pc:sldMk cId="3100264855" sldId="339"/>
            <ac:picMk id="6" creationId="{3EB809BA-A82E-4AB3-9713-8A77594C6C5C}"/>
          </ac:picMkLst>
        </pc:picChg>
        <pc:picChg chg="del">
          <ac:chgData name="Keith Atherton" userId="bb5e6e7bf1b0919e" providerId="LiveId" clId="{852DFB29-EBCB-4B0B-9674-9D2596AA5A37}" dt="2022-02-23T21:43:18.537" v="5" actId="478"/>
          <ac:picMkLst>
            <pc:docMk/>
            <pc:sldMk cId="3100264855" sldId="339"/>
            <ac:picMk id="8" creationId="{0A9DB5E8-7C51-403F-B817-F2802D3D5770}"/>
          </ac:picMkLst>
        </pc:picChg>
      </pc:sldChg>
      <pc:sldChg chg="add">
        <pc:chgData name="Keith Atherton" userId="bb5e6e7bf1b0919e" providerId="LiveId" clId="{852DFB29-EBCB-4B0B-9674-9D2596AA5A37}" dt="2022-02-23T21:43:29.240" v="8" actId="2890"/>
        <pc:sldMkLst>
          <pc:docMk/>
          <pc:sldMk cId="645981775" sldId="341"/>
        </pc:sldMkLst>
      </pc:sldChg>
    </pc:docChg>
  </pc:docChgLst>
  <pc:docChgLst>
    <pc:chgData name="Keith Atherton" userId="bb5e6e7bf1b0919e" providerId="LiveId" clId="{FB69F12D-9113-4713-91EF-004D778CA4AB}"/>
    <pc:docChg chg="undo custSel addSld delSld modSld sldOrd">
      <pc:chgData name="Keith Atherton" userId="bb5e6e7bf1b0919e" providerId="LiveId" clId="{FB69F12D-9113-4713-91EF-004D778CA4AB}" dt="2022-11-23T08:38:03.874" v="145" actId="20577"/>
      <pc:docMkLst>
        <pc:docMk/>
      </pc:docMkLst>
      <pc:sldChg chg="addSp delSp modSp mod">
        <pc:chgData name="Keith Atherton" userId="bb5e6e7bf1b0919e" providerId="LiveId" clId="{FB69F12D-9113-4713-91EF-004D778CA4AB}" dt="2022-11-12T12:01:26.353" v="92" actId="692"/>
        <pc:sldMkLst>
          <pc:docMk/>
          <pc:sldMk cId="660024454" sldId="334"/>
        </pc:sldMkLst>
        <pc:picChg chg="del">
          <ac:chgData name="Keith Atherton" userId="bb5e6e7bf1b0919e" providerId="LiveId" clId="{FB69F12D-9113-4713-91EF-004D778CA4AB}" dt="2022-11-12T11:59:43.520" v="83" actId="478"/>
          <ac:picMkLst>
            <pc:docMk/>
            <pc:sldMk cId="660024454" sldId="334"/>
            <ac:picMk id="5" creationId="{39619C90-CCFA-3CB9-ABFA-75A8471AE2D0}"/>
          </ac:picMkLst>
        </pc:picChg>
        <pc:picChg chg="add mod">
          <ac:chgData name="Keith Atherton" userId="bb5e6e7bf1b0919e" providerId="LiveId" clId="{FB69F12D-9113-4713-91EF-004D778CA4AB}" dt="2022-11-12T12:00:59.214" v="89" actId="1076"/>
          <ac:picMkLst>
            <pc:docMk/>
            <pc:sldMk cId="660024454" sldId="334"/>
            <ac:picMk id="6" creationId="{04CF7829-83B2-920D-1140-37697F70D4FA}"/>
          </ac:picMkLst>
        </pc:picChg>
        <pc:picChg chg="del">
          <ac:chgData name="Keith Atherton" userId="bb5e6e7bf1b0919e" providerId="LiveId" clId="{FB69F12D-9113-4713-91EF-004D778CA4AB}" dt="2022-11-12T11:59:42.863" v="82" actId="478"/>
          <ac:picMkLst>
            <pc:docMk/>
            <pc:sldMk cId="660024454" sldId="334"/>
            <ac:picMk id="8" creationId="{7F674410-A400-14BA-8060-E7F73B54C1F8}"/>
          </ac:picMkLst>
        </pc:picChg>
        <pc:picChg chg="add mod">
          <ac:chgData name="Keith Atherton" userId="bb5e6e7bf1b0919e" providerId="LiveId" clId="{FB69F12D-9113-4713-91EF-004D778CA4AB}" dt="2022-11-12T12:01:26.353" v="92" actId="692"/>
          <ac:picMkLst>
            <pc:docMk/>
            <pc:sldMk cId="660024454" sldId="334"/>
            <ac:picMk id="10" creationId="{08285A9B-5C2E-ED28-9027-D31464ADBE07}"/>
          </ac:picMkLst>
        </pc:picChg>
      </pc:sldChg>
      <pc:sldChg chg="addSp delSp modSp del mod">
        <pc:chgData name="Keith Atherton" userId="bb5e6e7bf1b0919e" providerId="LiveId" clId="{FB69F12D-9113-4713-91EF-004D778CA4AB}" dt="2022-11-12T11:56:57.486" v="72" actId="47"/>
        <pc:sldMkLst>
          <pc:docMk/>
          <pc:sldMk cId="3100264855" sldId="339"/>
        </pc:sldMkLst>
        <pc:spChg chg="mod">
          <ac:chgData name="Keith Atherton" userId="bb5e6e7bf1b0919e" providerId="LiveId" clId="{FB69F12D-9113-4713-91EF-004D778CA4AB}" dt="2022-11-12T11:53:42.861" v="11" actId="27636"/>
          <ac:spMkLst>
            <pc:docMk/>
            <pc:sldMk cId="3100264855" sldId="339"/>
            <ac:spMk id="4" creationId="{C6D24F99-E026-485A-96CD-AEC98137262A}"/>
          </ac:spMkLst>
        </pc:spChg>
        <pc:grpChg chg="add del mod">
          <ac:chgData name="Keith Atherton" userId="bb5e6e7bf1b0919e" providerId="LiveId" clId="{FB69F12D-9113-4713-91EF-004D778CA4AB}" dt="2022-11-12T11:53:08.799" v="1" actId="478"/>
          <ac:grpSpMkLst>
            <pc:docMk/>
            <pc:sldMk cId="3100264855" sldId="339"/>
            <ac:grpSpMk id="2" creationId="{A320A0C8-873A-7F44-33E4-9EE68EB78303}"/>
          </ac:grpSpMkLst>
        </pc:grpChg>
        <pc:grpChg chg="add del mod">
          <ac:chgData name="Keith Atherton" userId="bb5e6e7bf1b0919e" providerId="LiveId" clId="{FB69F12D-9113-4713-91EF-004D778CA4AB}" dt="2022-11-12T11:53:13.655" v="3" actId="165"/>
          <ac:grpSpMkLst>
            <pc:docMk/>
            <pc:sldMk cId="3100264855" sldId="339"/>
            <ac:grpSpMk id="10" creationId="{0EBBC272-D564-9FF8-0E74-B849CD5A096D}"/>
          </ac:grpSpMkLst>
        </pc:grpChg>
        <pc:picChg chg="mod">
          <ac:chgData name="Keith Atherton" userId="bb5e6e7bf1b0919e" providerId="LiveId" clId="{FB69F12D-9113-4713-91EF-004D778CA4AB}" dt="2022-11-12T11:53:02.701" v="0"/>
          <ac:picMkLst>
            <pc:docMk/>
            <pc:sldMk cId="3100264855" sldId="339"/>
            <ac:picMk id="8" creationId="{1A87BE58-F2D0-BA83-84D1-A967C5384187}"/>
          </ac:picMkLst>
        </pc:picChg>
        <pc:picChg chg="mod">
          <ac:chgData name="Keith Atherton" userId="bb5e6e7bf1b0919e" providerId="LiveId" clId="{FB69F12D-9113-4713-91EF-004D778CA4AB}" dt="2022-11-12T11:53:02.701" v="0"/>
          <ac:picMkLst>
            <pc:docMk/>
            <pc:sldMk cId="3100264855" sldId="339"/>
            <ac:picMk id="9" creationId="{34F58C71-60E4-A27D-0400-54EE8D367CB0}"/>
          </ac:picMkLst>
        </pc:picChg>
        <pc:picChg chg="del mod topLvl">
          <ac:chgData name="Keith Atherton" userId="bb5e6e7bf1b0919e" providerId="LiveId" clId="{FB69F12D-9113-4713-91EF-004D778CA4AB}" dt="2022-11-12T11:53:15.264" v="4" actId="478"/>
          <ac:picMkLst>
            <pc:docMk/>
            <pc:sldMk cId="3100264855" sldId="339"/>
            <ac:picMk id="11" creationId="{10397649-D719-C0FC-947E-A4C003D62DD5}"/>
          </ac:picMkLst>
        </pc:picChg>
        <pc:picChg chg="mod topLvl">
          <ac:chgData name="Keith Atherton" userId="bb5e6e7bf1b0919e" providerId="LiveId" clId="{FB69F12D-9113-4713-91EF-004D778CA4AB}" dt="2022-11-12T11:53:20.786" v="6" actId="14100"/>
          <ac:picMkLst>
            <pc:docMk/>
            <pc:sldMk cId="3100264855" sldId="339"/>
            <ac:picMk id="12" creationId="{63E1E344-B8FD-6C94-FB8D-4854B8975E80}"/>
          </ac:picMkLst>
        </pc:picChg>
      </pc:sldChg>
      <pc:sldChg chg="modSp mod">
        <pc:chgData name="Keith Atherton" userId="bb5e6e7bf1b0919e" providerId="LiveId" clId="{FB69F12D-9113-4713-91EF-004D778CA4AB}" dt="2022-11-23T08:38:03.874" v="145" actId="20577"/>
        <pc:sldMkLst>
          <pc:docMk/>
          <pc:sldMk cId="906229263" sldId="340"/>
        </pc:sldMkLst>
        <pc:spChg chg="mod">
          <ac:chgData name="Keith Atherton" userId="bb5e6e7bf1b0919e" providerId="LiveId" clId="{FB69F12D-9113-4713-91EF-004D778CA4AB}" dt="2022-11-23T08:38:03.874" v="145" actId="20577"/>
          <ac:spMkLst>
            <pc:docMk/>
            <pc:sldMk cId="906229263" sldId="340"/>
            <ac:spMk id="16" creationId="{2C00B059-8249-401E-BECD-DC838B36F9FB}"/>
          </ac:spMkLst>
        </pc:spChg>
      </pc:sldChg>
      <pc:sldChg chg="modSp mod">
        <pc:chgData name="Keith Atherton" userId="bb5e6e7bf1b0919e" providerId="LiveId" clId="{FB69F12D-9113-4713-91EF-004D778CA4AB}" dt="2022-11-12T15:37:29.578" v="109" actId="20577"/>
        <pc:sldMkLst>
          <pc:docMk/>
          <pc:sldMk cId="4285754244" sldId="346"/>
        </pc:sldMkLst>
        <pc:spChg chg="mod">
          <ac:chgData name="Keith Atherton" userId="bb5e6e7bf1b0919e" providerId="LiveId" clId="{FB69F12D-9113-4713-91EF-004D778CA4AB}" dt="2022-11-12T15:37:29.578" v="109" actId="20577"/>
          <ac:spMkLst>
            <pc:docMk/>
            <pc:sldMk cId="4285754244" sldId="346"/>
            <ac:spMk id="16" creationId="{2C00B059-8249-401E-BECD-DC838B36F9FB}"/>
          </ac:spMkLst>
        </pc:spChg>
        <pc:spChg chg="mod">
          <ac:chgData name="Keith Atherton" userId="bb5e6e7bf1b0919e" providerId="LiveId" clId="{FB69F12D-9113-4713-91EF-004D778CA4AB}" dt="2022-11-12T15:37:25.141" v="108" actId="20577"/>
          <ac:spMkLst>
            <pc:docMk/>
            <pc:sldMk cId="4285754244" sldId="346"/>
            <ac:spMk id="18" creationId="{ED42596E-DB09-43F7-A053-18CEB2DDE639}"/>
          </ac:spMkLst>
        </pc:spChg>
      </pc:sldChg>
      <pc:sldChg chg="modSp mod">
        <pc:chgData name="Keith Atherton" userId="bb5e6e7bf1b0919e" providerId="LiveId" clId="{FB69F12D-9113-4713-91EF-004D778CA4AB}" dt="2022-11-12T15:43:40.860" v="134" actId="27636"/>
        <pc:sldMkLst>
          <pc:docMk/>
          <pc:sldMk cId="572115121" sldId="347"/>
        </pc:sldMkLst>
        <pc:spChg chg="mod">
          <ac:chgData name="Keith Atherton" userId="bb5e6e7bf1b0919e" providerId="LiveId" clId="{FB69F12D-9113-4713-91EF-004D778CA4AB}" dt="2022-11-12T15:43:07.150" v="122" actId="20577"/>
          <ac:spMkLst>
            <pc:docMk/>
            <pc:sldMk cId="572115121" sldId="347"/>
            <ac:spMk id="16" creationId="{2C00B059-8249-401E-BECD-DC838B36F9FB}"/>
          </ac:spMkLst>
        </pc:spChg>
        <pc:spChg chg="mod">
          <ac:chgData name="Keith Atherton" userId="bb5e6e7bf1b0919e" providerId="LiveId" clId="{FB69F12D-9113-4713-91EF-004D778CA4AB}" dt="2022-11-12T15:43:40.860" v="134" actId="27636"/>
          <ac:spMkLst>
            <pc:docMk/>
            <pc:sldMk cId="572115121" sldId="347"/>
            <ac:spMk id="18" creationId="{ED42596E-DB09-43F7-A053-18CEB2DDE639}"/>
          </ac:spMkLst>
        </pc:spChg>
      </pc:sldChg>
      <pc:sldChg chg="del">
        <pc:chgData name="Keith Atherton" userId="bb5e6e7bf1b0919e" providerId="LiveId" clId="{FB69F12D-9113-4713-91EF-004D778CA4AB}" dt="2022-11-12T12:06:09.360" v="94" actId="47"/>
        <pc:sldMkLst>
          <pc:docMk/>
          <pc:sldMk cId="30877395" sldId="349"/>
        </pc:sldMkLst>
      </pc:sldChg>
      <pc:sldChg chg="addSp delSp modSp mod">
        <pc:chgData name="Keith Atherton" userId="bb5e6e7bf1b0919e" providerId="LiveId" clId="{FB69F12D-9113-4713-91EF-004D778CA4AB}" dt="2022-11-12T11:58:27.555" v="81" actId="1035"/>
        <pc:sldMkLst>
          <pc:docMk/>
          <pc:sldMk cId="4128386637" sldId="359"/>
        </pc:sldMkLst>
        <pc:spChg chg="mod">
          <ac:chgData name="Keith Atherton" userId="bb5e6e7bf1b0919e" providerId="LiveId" clId="{FB69F12D-9113-4713-91EF-004D778CA4AB}" dt="2022-11-12T11:53:50.327" v="16" actId="27636"/>
          <ac:spMkLst>
            <pc:docMk/>
            <pc:sldMk cId="4128386637" sldId="359"/>
            <ac:spMk id="4" creationId="{C6D24F99-E026-485A-96CD-AEC98137262A}"/>
          </ac:spMkLst>
        </pc:spChg>
        <pc:grpChg chg="add del mod">
          <ac:chgData name="Keith Atherton" userId="bb5e6e7bf1b0919e" providerId="LiveId" clId="{FB69F12D-9113-4713-91EF-004D778CA4AB}" dt="2022-11-12T11:54:04.385" v="20" actId="165"/>
          <ac:grpSpMkLst>
            <pc:docMk/>
            <pc:sldMk cId="4128386637" sldId="359"/>
            <ac:grpSpMk id="2" creationId="{F650451C-9CCD-C770-6FF8-DB34E64ABAC6}"/>
          </ac:grpSpMkLst>
        </pc:grpChg>
        <pc:picChg chg="mod">
          <ac:chgData name="Keith Atherton" userId="bb5e6e7bf1b0919e" providerId="LiveId" clId="{FB69F12D-9113-4713-91EF-004D778CA4AB}" dt="2022-11-12T11:55:09.894" v="53" actId="1036"/>
          <ac:picMkLst>
            <pc:docMk/>
            <pc:sldMk cId="4128386637" sldId="359"/>
            <ac:picMk id="5" creationId="{906984FB-00F1-4DEE-A0DC-DB67F9C70742}"/>
          </ac:picMkLst>
        </pc:picChg>
        <pc:picChg chg="mod">
          <ac:chgData name="Keith Atherton" userId="bb5e6e7bf1b0919e" providerId="LiveId" clId="{FB69F12D-9113-4713-91EF-004D778CA4AB}" dt="2022-11-12T11:53:58.572" v="18" actId="14100"/>
          <ac:picMkLst>
            <pc:docMk/>
            <pc:sldMk cId="4128386637" sldId="359"/>
            <ac:picMk id="6" creationId="{3EB809BA-A82E-4AB3-9713-8A77594C6C5C}"/>
          </ac:picMkLst>
        </pc:picChg>
        <pc:picChg chg="del mod topLvl">
          <ac:chgData name="Keith Atherton" userId="bb5e6e7bf1b0919e" providerId="LiveId" clId="{FB69F12D-9113-4713-91EF-004D778CA4AB}" dt="2022-11-12T11:54:06.647" v="21" actId="478"/>
          <ac:picMkLst>
            <pc:docMk/>
            <pc:sldMk cId="4128386637" sldId="359"/>
            <ac:picMk id="8" creationId="{B3E48198-3AFB-CFF5-843C-C5A852527F1C}"/>
          </ac:picMkLst>
        </pc:picChg>
        <pc:picChg chg="mod topLvl">
          <ac:chgData name="Keith Atherton" userId="bb5e6e7bf1b0919e" providerId="LiveId" clId="{FB69F12D-9113-4713-91EF-004D778CA4AB}" dt="2022-11-12T11:54:13.038" v="23" actId="14100"/>
          <ac:picMkLst>
            <pc:docMk/>
            <pc:sldMk cId="4128386637" sldId="359"/>
            <ac:picMk id="9" creationId="{0A081E72-1130-22A2-14F7-8BB56159263C}"/>
          </ac:picMkLst>
        </pc:picChg>
        <pc:picChg chg="add mod">
          <ac:chgData name="Keith Atherton" userId="bb5e6e7bf1b0919e" providerId="LiveId" clId="{FB69F12D-9113-4713-91EF-004D778CA4AB}" dt="2022-11-12T11:56:54.172" v="71" actId="1076"/>
          <ac:picMkLst>
            <pc:docMk/>
            <pc:sldMk cId="4128386637" sldId="359"/>
            <ac:picMk id="10" creationId="{F0A90D21-FC82-A360-41CC-9107E8BE486A}"/>
          </ac:picMkLst>
        </pc:picChg>
        <pc:picChg chg="add mod">
          <ac:chgData name="Keith Atherton" userId="bb5e6e7bf1b0919e" providerId="LiveId" clId="{FB69F12D-9113-4713-91EF-004D778CA4AB}" dt="2022-11-12T11:56:47.668" v="70" actId="1076"/>
          <ac:picMkLst>
            <pc:docMk/>
            <pc:sldMk cId="4128386637" sldId="359"/>
            <ac:picMk id="11" creationId="{9BC4E263-6F85-3713-C8BA-2F7430964D45}"/>
          </ac:picMkLst>
        </pc:picChg>
        <pc:picChg chg="add mod">
          <ac:chgData name="Keith Atherton" userId="bb5e6e7bf1b0919e" providerId="LiveId" clId="{FB69F12D-9113-4713-91EF-004D778CA4AB}" dt="2022-11-12T11:56:25.641" v="68" actId="1076"/>
          <ac:picMkLst>
            <pc:docMk/>
            <pc:sldMk cId="4128386637" sldId="359"/>
            <ac:picMk id="12" creationId="{F404F604-494B-BA3F-F62C-DD9977CA0FD2}"/>
          </ac:picMkLst>
        </pc:picChg>
        <pc:picChg chg="add mod">
          <ac:chgData name="Keith Atherton" userId="bb5e6e7bf1b0919e" providerId="LiveId" clId="{FB69F12D-9113-4713-91EF-004D778CA4AB}" dt="2022-11-12T11:56:54.172" v="71" actId="1076"/>
          <ac:picMkLst>
            <pc:docMk/>
            <pc:sldMk cId="4128386637" sldId="359"/>
            <ac:picMk id="13" creationId="{3473616B-FFF7-F2B6-352C-4D7E33FE5F6B}"/>
          </ac:picMkLst>
        </pc:picChg>
        <pc:picChg chg="mod">
          <ac:chgData name="Keith Atherton" userId="bb5e6e7bf1b0919e" providerId="LiveId" clId="{FB69F12D-9113-4713-91EF-004D778CA4AB}" dt="2022-11-12T11:58:27.555" v="81" actId="1035"/>
          <ac:picMkLst>
            <pc:docMk/>
            <pc:sldMk cId="4128386637" sldId="359"/>
            <ac:picMk id="14" creationId="{82D530CC-D7A3-4EB1-80F0-234370100B14}"/>
          </ac:picMkLst>
        </pc:picChg>
        <pc:picChg chg="add mod">
          <ac:chgData name="Keith Atherton" userId="bb5e6e7bf1b0919e" providerId="LiveId" clId="{FB69F12D-9113-4713-91EF-004D778CA4AB}" dt="2022-11-12T11:56:47.668" v="70" actId="1076"/>
          <ac:picMkLst>
            <pc:docMk/>
            <pc:sldMk cId="4128386637" sldId="359"/>
            <ac:picMk id="15" creationId="{C7446B0B-28F2-D8A7-C2DF-9AD355A33CC2}"/>
          </ac:picMkLst>
        </pc:picChg>
        <pc:picChg chg="add mod">
          <ac:chgData name="Keith Atherton" userId="bb5e6e7bf1b0919e" providerId="LiveId" clId="{FB69F12D-9113-4713-91EF-004D778CA4AB}" dt="2022-11-12T11:56:39.404" v="69" actId="1076"/>
          <ac:picMkLst>
            <pc:docMk/>
            <pc:sldMk cId="4128386637" sldId="359"/>
            <ac:picMk id="16" creationId="{73B8CA9A-537D-1FC7-0F77-D61F9B6EC6AF}"/>
          </ac:picMkLst>
        </pc:picChg>
      </pc:sldChg>
      <pc:sldChg chg="modSp mod modAnim">
        <pc:chgData name="Keith Atherton" userId="bb5e6e7bf1b0919e" providerId="LiveId" clId="{FB69F12D-9113-4713-91EF-004D778CA4AB}" dt="2022-11-23T08:18:14.321" v="140"/>
        <pc:sldMkLst>
          <pc:docMk/>
          <pc:sldMk cId="2354019881" sldId="360"/>
        </pc:sldMkLst>
        <pc:spChg chg="mod">
          <ac:chgData name="Keith Atherton" userId="bb5e6e7bf1b0919e" providerId="LiveId" clId="{FB69F12D-9113-4713-91EF-004D778CA4AB}" dt="2022-11-23T08:17:47.553" v="137"/>
          <ac:spMkLst>
            <pc:docMk/>
            <pc:sldMk cId="2354019881" sldId="360"/>
            <ac:spMk id="18" creationId="{ED42596E-DB09-43F7-A053-18CEB2DDE639}"/>
          </ac:spMkLst>
        </pc:spChg>
      </pc:sldChg>
      <pc:sldChg chg="addSp delSp modSp new mod ord modClrScheme chgLayout">
        <pc:chgData name="Keith Atherton" userId="bb5e6e7bf1b0919e" providerId="LiveId" clId="{FB69F12D-9113-4713-91EF-004D778CA4AB}" dt="2022-11-12T11:57:34.699" v="79" actId="478"/>
        <pc:sldMkLst>
          <pc:docMk/>
          <pc:sldMk cId="2821036304" sldId="361"/>
        </pc:sldMkLst>
        <pc:spChg chg="del mod ord">
          <ac:chgData name="Keith Atherton" userId="bb5e6e7bf1b0919e" providerId="LiveId" clId="{FB69F12D-9113-4713-91EF-004D778CA4AB}" dt="2022-11-12T11:57:20.848" v="76" actId="700"/>
          <ac:spMkLst>
            <pc:docMk/>
            <pc:sldMk cId="2821036304" sldId="361"/>
            <ac:spMk id="2" creationId="{0CBD0FD2-ACFC-3112-DBC0-9A85AB8BFBA5}"/>
          </ac:spMkLst>
        </pc:spChg>
        <pc:spChg chg="del">
          <ac:chgData name="Keith Atherton" userId="bb5e6e7bf1b0919e" providerId="LiveId" clId="{FB69F12D-9113-4713-91EF-004D778CA4AB}" dt="2022-11-12T11:57:20.848" v="76" actId="700"/>
          <ac:spMkLst>
            <pc:docMk/>
            <pc:sldMk cId="2821036304" sldId="361"/>
            <ac:spMk id="3" creationId="{3CC975BD-849F-4955-9236-11BAC052FFDE}"/>
          </ac:spMkLst>
        </pc:spChg>
        <pc:spChg chg="del">
          <ac:chgData name="Keith Atherton" userId="bb5e6e7bf1b0919e" providerId="LiveId" clId="{FB69F12D-9113-4713-91EF-004D778CA4AB}" dt="2022-11-12T11:57:20.848" v="76" actId="700"/>
          <ac:spMkLst>
            <pc:docMk/>
            <pc:sldMk cId="2821036304" sldId="361"/>
            <ac:spMk id="4" creationId="{D4629FB2-CC82-3D98-A8A7-97629AB0A7DD}"/>
          </ac:spMkLst>
        </pc:spChg>
        <pc:spChg chg="add del mod ord">
          <ac:chgData name="Keith Atherton" userId="bb5e6e7bf1b0919e" providerId="LiveId" clId="{FB69F12D-9113-4713-91EF-004D778CA4AB}" dt="2022-11-12T11:57:30.020" v="77" actId="700"/>
          <ac:spMkLst>
            <pc:docMk/>
            <pc:sldMk cId="2821036304" sldId="361"/>
            <ac:spMk id="5" creationId="{9272FB5F-BA43-A29F-3AA1-34BB269A8F29}"/>
          </ac:spMkLst>
        </pc:spChg>
        <pc:spChg chg="add del mod ord">
          <ac:chgData name="Keith Atherton" userId="bb5e6e7bf1b0919e" providerId="LiveId" clId="{FB69F12D-9113-4713-91EF-004D778CA4AB}" dt="2022-11-12T11:57:33.991" v="78" actId="478"/>
          <ac:spMkLst>
            <pc:docMk/>
            <pc:sldMk cId="2821036304" sldId="361"/>
            <ac:spMk id="6" creationId="{3591A84D-E826-BF7A-D406-2FF0609AD931}"/>
          </ac:spMkLst>
        </pc:spChg>
        <pc:spChg chg="add del mod ord">
          <ac:chgData name="Keith Atherton" userId="bb5e6e7bf1b0919e" providerId="LiveId" clId="{FB69F12D-9113-4713-91EF-004D778CA4AB}" dt="2022-11-12T11:57:34.699" v="79" actId="478"/>
          <ac:spMkLst>
            <pc:docMk/>
            <pc:sldMk cId="2821036304" sldId="361"/>
            <ac:spMk id="7" creationId="{878C762D-BD3E-4C21-29CD-2C79445D1C68}"/>
          </ac:spMkLst>
        </pc:spChg>
      </pc:sldChg>
      <pc:sldChg chg="modSp add mod ord">
        <pc:chgData name="Keith Atherton" userId="bb5e6e7bf1b0919e" providerId="LiveId" clId="{FB69F12D-9113-4713-91EF-004D778CA4AB}" dt="2022-11-12T12:06:19.327" v="107" actId="20577"/>
        <pc:sldMkLst>
          <pc:docMk/>
          <pc:sldMk cId="2815489762" sldId="362"/>
        </pc:sldMkLst>
        <pc:spChg chg="mod">
          <ac:chgData name="Keith Atherton" userId="bb5e6e7bf1b0919e" providerId="LiveId" clId="{FB69F12D-9113-4713-91EF-004D778CA4AB}" dt="2022-11-12T12:06:19.327" v="107" actId="20577"/>
          <ac:spMkLst>
            <pc:docMk/>
            <pc:sldMk cId="2815489762" sldId="362"/>
            <ac:spMk id="3" creationId="{3D71C9CD-CAE8-4AC8-936D-333769D479E5}"/>
          </ac:spMkLst>
        </pc:spChg>
      </pc:sldChg>
    </pc:docChg>
  </pc:docChgLst>
  <pc:docChgLst>
    <pc:chgData name="Keith Atherton" userId="bb5e6e7bf1b0919e" providerId="LiveId" clId="{0D7888B7-1CED-4556-8CAF-C3F6540BF635}"/>
    <pc:docChg chg="undo redo custSel addSld delSld modSld sldOrd">
      <pc:chgData name="Keith Atherton" userId="bb5e6e7bf1b0919e" providerId="LiveId" clId="{0D7888B7-1CED-4556-8CAF-C3F6540BF635}" dt="2022-06-24T13:49:16.937" v="1503" actId="20577"/>
      <pc:docMkLst>
        <pc:docMk/>
      </pc:docMkLst>
      <pc:sldChg chg="addSp delSp modSp mod ord">
        <pc:chgData name="Keith Atherton" userId="bb5e6e7bf1b0919e" providerId="LiveId" clId="{0D7888B7-1CED-4556-8CAF-C3F6540BF635}" dt="2022-06-21T20:21:20.441" v="998" actId="20577"/>
        <pc:sldMkLst>
          <pc:docMk/>
          <pc:sldMk cId="2900026269" sldId="300"/>
        </pc:sldMkLst>
        <pc:spChg chg="add mod">
          <ac:chgData name="Keith Atherton" userId="bb5e6e7bf1b0919e" providerId="LiveId" clId="{0D7888B7-1CED-4556-8CAF-C3F6540BF635}" dt="2022-06-19T19:40:26.351" v="63" actId="6549"/>
          <ac:spMkLst>
            <pc:docMk/>
            <pc:sldMk cId="2900026269" sldId="300"/>
            <ac:spMk id="9" creationId="{A7809C4C-16DA-041A-CC37-943E46B95812}"/>
          </ac:spMkLst>
        </pc:spChg>
        <pc:spChg chg="mod">
          <ac:chgData name="Keith Atherton" userId="bb5e6e7bf1b0919e" providerId="LiveId" clId="{0D7888B7-1CED-4556-8CAF-C3F6540BF635}" dt="2022-06-19T20:28:49.872" v="480" actId="20577"/>
          <ac:spMkLst>
            <pc:docMk/>
            <pc:sldMk cId="2900026269" sldId="300"/>
            <ac:spMk id="16" creationId="{2C00B059-8249-401E-BECD-DC838B36F9FB}"/>
          </ac:spMkLst>
        </pc:spChg>
        <pc:spChg chg="mod">
          <ac:chgData name="Keith Atherton" userId="bb5e6e7bf1b0919e" providerId="LiveId" clId="{0D7888B7-1CED-4556-8CAF-C3F6540BF635}" dt="2022-06-21T20:21:20.441" v="998" actId="20577"/>
          <ac:spMkLst>
            <pc:docMk/>
            <pc:sldMk cId="2900026269" sldId="300"/>
            <ac:spMk id="18" creationId="{ED42596E-DB09-43F7-A053-18CEB2DDE639}"/>
          </ac:spMkLst>
        </pc:spChg>
        <pc:picChg chg="add mod">
          <ac:chgData name="Keith Atherton" userId="bb5e6e7bf1b0919e" providerId="LiveId" clId="{0D7888B7-1CED-4556-8CAF-C3F6540BF635}" dt="2022-06-19T19:37:12.251" v="22" actId="1076"/>
          <ac:picMkLst>
            <pc:docMk/>
            <pc:sldMk cId="2900026269" sldId="300"/>
            <ac:picMk id="5" creationId="{694A188F-D125-FC05-5C9A-D80ABCF23848}"/>
          </ac:picMkLst>
        </pc:picChg>
        <pc:picChg chg="del">
          <ac:chgData name="Keith Atherton" userId="bb5e6e7bf1b0919e" providerId="LiveId" clId="{0D7888B7-1CED-4556-8CAF-C3F6540BF635}" dt="2022-06-19T19:36:38.646" v="13" actId="478"/>
          <ac:picMkLst>
            <pc:docMk/>
            <pc:sldMk cId="2900026269" sldId="300"/>
            <ac:picMk id="11" creationId="{431220CC-565A-4613-BEB8-20F6AB1226FC}"/>
          </ac:picMkLst>
        </pc:picChg>
      </pc:sldChg>
      <pc:sldChg chg="addSp delSp modSp mod">
        <pc:chgData name="Keith Atherton" userId="bb5e6e7bf1b0919e" providerId="LiveId" clId="{0D7888B7-1CED-4556-8CAF-C3F6540BF635}" dt="2022-06-21T20:50:44.277" v="1326" actId="692"/>
        <pc:sldMkLst>
          <pc:docMk/>
          <pc:sldMk cId="660024454" sldId="334"/>
        </pc:sldMkLst>
        <pc:spChg chg="add mod">
          <ac:chgData name="Keith Atherton" userId="bb5e6e7bf1b0919e" providerId="LiveId" clId="{0D7888B7-1CED-4556-8CAF-C3F6540BF635}" dt="2022-06-19T19:56:06.548" v="262" actId="6549"/>
          <ac:spMkLst>
            <pc:docMk/>
            <pc:sldMk cId="660024454" sldId="334"/>
            <ac:spMk id="9" creationId="{4C5B6343-2A6F-6084-1BEB-1E70E6855892}"/>
          </ac:spMkLst>
        </pc:spChg>
        <pc:spChg chg="add del mod">
          <ac:chgData name="Keith Atherton" userId="bb5e6e7bf1b0919e" providerId="LiveId" clId="{0D7888B7-1CED-4556-8CAF-C3F6540BF635}" dt="2022-06-21T19:53:55.261" v="716" actId="478"/>
          <ac:spMkLst>
            <pc:docMk/>
            <pc:sldMk cId="660024454" sldId="334"/>
            <ac:spMk id="13" creationId="{B0D4E28A-6000-DB70-CB03-3F8E6B97140A}"/>
          </ac:spMkLst>
        </pc:spChg>
        <pc:spChg chg="mod">
          <ac:chgData name="Keith Atherton" userId="bb5e6e7bf1b0919e" providerId="LiveId" clId="{0D7888B7-1CED-4556-8CAF-C3F6540BF635}" dt="2022-06-19T19:55:56.268" v="261"/>
          <ac:spMkLst>
            <pc:docMk/>
            <pc:sldMk cId="660024454" sldId="334"/>
            <ac:spMk id="16" creationId="{2C00B059-8249-401E-BECD-DC838B36F9FB}"/>
          </ac:spMkLst>
        </pc:spChg>
        <pc:spChg chg="mod">
          <ac:chgData name="Keith Atherton" userId="bb5e6e7bf1b0919e" providerId="LiveId" clId="{0D7888B7-1CED-4556-8CAF-C3F6540BF635}" dt="2022-06-19T19:55:38.713" v="258" actId="15"/>
          <ac:spMkLst>
            <pc:docMk/>
            <pc:sldMk cId="660024454" sldId="334"/>
            <ac:spMk id="18" creationId="{ED42596E-DB09-43F7-A053-18CEB2DDE639}"/>
          </ac:spMkLst>
        </pc:spChg>
        <pc:picChg chg="add del mod">
          <ac:chgData name="Keith Atherton" userId="bb5e6e7bf1b0919e" providerId="LiveId" clId="{0D7888B7-1CED-4556-8CAF-C3F6540BF635}" dt="2022-06-19T19:55:06.466" v="246" actId="478"/>
          <ac:picMkLst>
            <pc:docMk/>
            <pc:sldMk cId="660024454" sldId="334"/>
            <ac:picMk id="5" creationId="{22D6DCB6-1297-FB6F-F39F-9999CC56B974}"/>
          </ac:picMkLst>
        </pc:picChg>
        <pc:picChg chg="add del mod">
          <ac:chgData name="Keith Atherton" userId="bb5e6e7bf1b0919e" providerId="LiveId" clId="{0D7888B7-1CED-4556-8CAF-C3F6540BF635}" dt="2022-06-21T20:49:39.333" v="1318" actId="478"/>
          <ac:picMkLst>
            <pc:docMk/>
            <pc:sldMk cId="660024454" sldId="334"/>
            <ac:picMk id="5" creationId="{6A7B3B35-FA34-4F4D-298D-384D9D6A2171}"/>
          </ac:picMkLst>
        </pc:picChg>
        <pc:picChg chg="add mod">
          <ac:chgData name="Keith Atherton" userId="bb5e6e7bf1b0919e" providerId="LiveId" clId="{0D7888B7-1CED-4556-8CAF-C3F6540BF635}" dt="2022-06-21T20:50:44.277" v="1326" actId="692"/>
          <ac:picMkLst>
            <pc:docMk/>
            <pc:sldMk cId="660024454" sldId="334"/>
            <ac:picMk id="7" creationId="{20961F7D-E76C-A722-81A5-65C1F0E23442}"/>
          </ac:picMkLst>
        </pc:picChg>
        <pc:picChg chg="del mod modCrop">
          <ac:chgData name="Keith Atherton" userId="bb5e6e7bf1b0919e" providerId="LiveId" clId="{0D7888B7-1CED-4556-8CAF-C3F6540BF635}" dt="2022-06-19T19:38:30.551" v="30" actId="478"/>
          <ac:picMkLst>
            <pc:docMk/>
            <pc:sldMk cId="660024454" sldId="334"/>
            <ac:picMk id="8" creationId="{67C1EC40-63A8-4BC1-8EC5-F992BB75A9E7}"/>
          </ac:picMkLst>
        </pc:picChg>
        <pc:picChg chg="add del mod">
          <ac:chgData name="Keith Atherton" userId="bb5e6e7bf1b0919e" providerId="LiveId" clId="{0D7888B7-1CED-4556-8CAF-C3F6540BF635}" dt="2022-06-21T20:49:03.059" v="1311" actId="21"/>
          <ac:picMkLst>
            <pc:docMk/>
            <pc:sldMk cId="660024454" sldId="334"/>
            <ac:picMk id="10" creationId="{5EDC6249-83D7-3A30-BFE3-57C6807569CD}"/>
          </ac:picMkLst>
        </pc:picChg>
        <pc:picChg chg="add del mod">
          <ac:chgData name="Keith Atherton" userId="bb5e6e7bf1b0919e" providerId="LiveId" clId="{0D7888B7-1CED-4556-8CAF-C3F6540BF635}" dt="2022-06-19T19:59:35.536" v="274" actId="478"/>
          <ac:picMkLst>
            <pc:docMk/>
            <pc:sldMk cId="660024454" sldId="334"/>
            <ac:picMk id="2050" creationId="{3B7A02A6-F661-9703-8C00-2CEBE731441D}"/>
          </ac:picMkLst>
        </pc:picChg>
        <pc:picChg chg="add del mod">
          <ac:chgData name="Keith Atherton" userId="bb5e6e7bf1b0919e" providerId="LiveId" clId="{0D7888B7-1CED-4556-8CAF-C3F6540BF635}" dt="2022-06-21T19:53:53.412" v="715" actId="478"/>
          <ac:picMkLst>
            <pc:docMk/>
            <pc:sldMk cId="660024454" sldId="334"/>
            <ac:picMk id="2052" creationId="{52AAB31C-3E5E-A1E1-3599-C68E53713B43}"/>
          </ac:picMkLst>
        </pc:picChg>
      </pc:sldChg>
      <pc:sldChg chg="del">
        <pc:chgData name="Keith Atherton" userId="bb5e6e7bf1b0919e" providerId="LiveId" clId="{0D7888B7-1CED-4556-8CAF-C3F6540BF635}" dt="2022-06-19T20:52:03.526" v="584" actId="47"/>
        <pc:sldMkLst>
          <pc:docMk/>
          <pc:sldMk cId="3835507935" sldId="336"/>
        </pc:sldMkLst>
      </pc:sldChg>
      <pc:sldChg chg="addSp delSp modSp mod ord modClrScheme chgLayout">
        <pc:chgData name="Keith Atherton" userId="bb5e6e7bf1b0919e" providerId="LiveId" clId="{0D7888B7-1CED-4556-8CAF-C3F6540BF635}" dt="2022-06-24T13:49:16.937" v="1503" actId="20577"/>
        <pc:sldMkLst>
          <pc:docMk/>
          <pc:sldMk cId="1177597715" sldId="337"/>
        </pc:sldMkLst>
        <pc:spChg chg="mod ord">
          <ac:chgData name="Keith Atherton" userId="bb5e6e7bf1b0919e" providerId="LiveId" clId="{0D7888B7-1CED-4556-8CAF-C3F6540BF635}" dt="2022-06-21T20:18:12.128" v="983" actId="700"/>
          <ac:spMkLst>
            <pc:docMk/>
            <pc:sldMk cId="1177597715" sldId="337"/>
            <ac:spMk id="3" creationId="{581E71C2-3FC1-41C1-8255-33A1AC802247}"/>
          </ac:spMkLst>
        </pc:spChg>
        <pc:spChg chg="add del mod ord">
          <ac:chgData name="Keith Atherton" userId="bb5e6e7bf1b0919e" providerId="LiveId" clId="{0D7888B7-1CED-4556-8CAF-C3F6540BF635}" dt="2022-06-21T20:18:12.128" v="983" actId="700"/>
          <ac:spMkLst>
            <pc:docMk/>
            <pc:sldMk cId="1177597715" sldId="337"/>
            <ac:spMk id="6" creationId="{342F4088-0CEB-FE45-DBA5-784E2F45CD8E}"/>
          </ac:spMkLst>
        </pc:spChg>
        <pc:spChg chg="mod">
          <ac:chgData name="Keith Atherton" userId="bb5e6e7bf1b0919e" providerId="LiveId" clId="{0D7888B7-1CED-4556-8CAF-C3F6540BF635}" dt="2022-06-21T20:13:37.836" v="929" actId="6549"/>
          <ac:spMkLst>
            <pc:docMk/>
            <pc:sldMk cId="1177597715" sldId="337"/>
            <ac:spMk id="7" creationId="{35DC536F-EAE1-4CF3-A471-033A76B88CAB}"/>
          </ac:spMkLst>
        </pc:spChg>
        <pc:spChg chg="add del mod ord">
          <ac:chgData name="Keith Atherton" userId="bb5e6e7bf1b0919e" providerId="LiveId" clId="{0D7888B7-1CED-4556-8CAF-C3F6540BF635}" dt="2022-06-21T20:18:49.377" v="989" actId="478"/>
          <ac:spMkLst>
            <pc:docMk/>
            <pc:sldMk cId="1177597715" sldId="337"/>
            <ac:spMk id="8" creationId="{C63CF116-5019-20F4-7DCE-9E6ED5CAB81C}"/>
          </ac:spMkLst>
        </pc:spChg>
        <pc:spChg chg="mod ord">
          <ac:chgData name="Keith Atherton" userId="bb5e6e7bf1b0919e" providerId="LiveId" clId="{0D7888B7-1CED-4556-8CAF-C3F6540BF635}" dt="2022-06-24T13:49:16.937" v="1503" actId="20577"/>
          <ac:spMkLst>
            <pc:docMk/>
            <pc:sldMk cId="1177597715" sldId="337"/>
            <ac:spMk id="16" creationId="{2C00B059-8249-401E-BECD-DC838B36F9FB}"/>
          </ac:spMkLst>
        </pc:spChg>
        <pc:spChg chg="del mod ord">
          <ac:chgData name="Keith Atherton" userId="bb5e6e7bf1b0919e" providerId="LiveId" clId="{0D7888B7-1CED-4556-8CAF-C3F6540BF635}" dt="2022-06-21T20:17:56.312" v="982" actId="478"/>
          <ac:spMkLst>
            <pc:docMk/>
            <pc:sldMk cId="1177597715" sldId="337"/>
            <ac:spMk id="18" creationId="{ED42596E-DB09-43F7-A053-18CEB2DDE639}"/>
          </ac:spMkLst>
        </pc:spChg>
        <pc:picChg chg="add mod">
          <ac:chgData name="Keith Atherton" userId="bb5e6e7bf1b0919e" providerId="LiveId" clId="{0D7888B7-1CED-4556-8CAF-C3F6540BF635}" dt="2022-06-24T13:49:02.015" v="1473" actId="692"/>
          <ac:picMkLst>
            <pc:docMk/>
            <pc:sldMk cId="1177597715" sldId="337"/>
            <ac:picMk id="5" creationId="{1704EC2B-FDF6-EFA1-5F16-BB18332BDC2D}"/>
          </ac:picMkLst>
        </pc:picChg>
        <pc:picChg chg="add del mod">
          <ac:chgData name="Keith Atherton" userId="bb5e6e7bf1b0919e" providerId="LiveId" clId="{0D7888B7-1CED-4556-8CAF-C3F6540BF635}" dt="2022-06-21T20:17:50.792" v="981" actId="478"/>
          <ac:picMkLst>
            <pc:docMk/>
            <pc:sldMk cId="1177597715" sldId="337"/>
            <ac:picMk id="5" creationId="{3C3A18A9-D177-4EC4-745E-BA666F30CCF7}"/>
          </ac:picMkLst>
        </pc:picChg>
        <pc:picChg chg="del">
          <ac:chgData name="Keith Atherton" userId="bb5e6e7bf1b0919e" providerId="LiveId" clId="{0D7888B7-1CED-4556-8CAF-C3F6540BF635}" dt="2022-06-19T19:42:10.103" v="64" actId="478"/>
          <ac:picMkLst>
            <pc:docMk/>
            <pc:sldMk cId="1177597715" sldId="337"/>
            <ac:picMk id="9" creationId="{860B111C-5C34-4D59-B69D-25F620C6085C}"/>
          </ac:picMkLst>
        </pc:picChg>
        <pc:picChg chg="add del mod">
          <ac:chgData name="Keith Atherton" userId="bb5e6e7bf1b0919e" providerId="LiveId" clId="{0D7888B7-1CED-4556-8CAF-C3F6540BF635}" dt="2022-06-21T20:11:59.137" v="869" actId="478"/>
          <ac:picMkLst>
            <pc:docMk/>
            <pc:sldMk cId="1177597715" sldId="337"/>
            <ac:picMk id="1026" creationId="{57D281F0-43AB-EFE9-7A42-A810BEDDB01F}"/>
          </ac:picMkLst>
        </pc:picChg>
        <pc:picChg chg="add del mod">
          <ac:chgData name="Keith Atherton" userId="bb5e6e7bf1b0919e" providerId="LiveId" clId="{0D7888B7-1CED-4556-8CAF-C3F6540BF635}" dt="2022-06-24T13:48:22.405" v="1469" actId="478"/>
          <ac:picMkLst>
            <pc:docMk/>
            <pc:sldMk cId="1177597715" sldId="337"/>
            <ac:picMk id="4098" creationId="{48652DCB-DAF4-954F-253A-8E06F3BF0B8D}"/>
          </ac:picMkLst>
        </pc:picChg>
      </pc:sldChg>
      <pc:sldChg chg="modSp mod">
        <pc:chgData name="Keith Atherton" userId="bb5e6e7bf1b0919e" providerId="LiveId" clId="{0D7888B7-1CED-4556-8CAF-C3F6540BF635}" dt="2022-06-19T19:50:58.367" v="244" actId="255"/>
        <pc:sldMkLst>
          <pc:docMk/>
          <pc:sldMk cId="207552143" sldId="338"/>
        </pc:sldMkLst>
        <pc:spChg chg="mod">
          <ac:chgData name="Keith Atherton" userId="bb5e6e7bf1b0919e" providerId="LiveId" clId="{0D7888B7-1CED-4556-8CAF-C3F6540BF635}" dt="2022-06-19T19:50:58.367" v="244" actId="255"/>
          <ac:spMkLst>
            <pc:docMk/>
            <pc:sldMk cId="207552143" sldId="338"/>
            <ac:spMk id="18" creationId="{ED42596E-DB09-43F7-A053-18CEB2DDE639}"/>
          </ac:spMkLst>
        </pc:spChg>
      </pc:sldChg>
      <pc:sldChg chg="addSp delSp modSp mod">
        <pc:chgData name="Keith Atherton" userId="bb5e6e7bf1b0919e" providerId="LiveId" clId="{0D7888B7-1CED-4556-8CAF-C3F6540BF635}" dt="2022-06-19T20:40:49.522" v="570" actId="1076"/>
        <pc:sldMkLst>
          <pc:docMk/>
          <pc:sldMk cId="3100264855" sldId="339"/>
        </pc:sldMkLst>
        <pc:spChg chg="mod">
          <ac:chgData name="Keith Atherton" userId="bb5e6e7bf1b0919e" providerId="LiveId" clId="{0D7888B7-1CED-4556-8CAF-C3F6540BF635}" dt="2022-06-19T19:04:13.437" v="1" actId="255"/>
          <ac:spMkLst>
            <pc:docMk/>
            <pc:sldMk cId="3100264855" sldId="339"/>
            <ac:spMk id="3" creationId="{3D71C9CD-CAE8-4AC8-936D-333769D479E5}"/>
          </ac:spMkLst>
        </pc:spChg>
        <pc:picChg chg="add mod">
          <ac:chgData name="Keith Atherton" userId="bb5e6e7bf1b0919e" providerId="LiveId" clId="{0D7888B7-1CED-4556-8CAF-C3F6540BF635}" dt="2022-06-19T20:40:47.033" v="569" actId="1076"/>
          <ac:picMkLst>
            <pc:docMk/>
            <pc:sldMk cId="3100264855" sldId="339"/>
            <ac:picMk id="7" creationId="{1C01C202-B78F-1E86-A1AB-E4D9808EF1F2}"/>
          </ac:picMkLst>
        </pc:picChg>
        <pc:picChg chg="mod">
          <ac:chgData name="Keith Atherton" userId="bb5e6e7bf1b0919e" providerId="LiveId" clId="{0D7888B7-1CED-4556-8CAF-C3F6540BF635}" dt="2022-06-19T20:40:49.522" v="570" actId="1076"/>
          <ac:picMkLst>
            <pc:docMk/>
            <pc:sldMk cId="3100264855" sldId="339"/>
            <ac:picMk id="19" creationId="{22DF6F42-AD8B-4FE1-9549-11B539FA8297}"/>
          </ac:picMkLst>
        </pc:picChg>
        <pc:picChg chg="del">
          <ac:chgData name="Keith Atherton" userId="bb5e6e7bf1b0919e" providerId="LiveId" clId="{0D7888B7-1CED-4556-8CAF-C3F6540BF635}" dt="2022-06-19T20:40:18.614" v="565" actId="478"/>
          <ac:picMkLst>
            <pc:docMk/>
            <pc:sldMk cId="3100264855" sldId="339"/>
            <ac:picMk id="1026" creationId="{AC2E9C8E-1B5E-4FCD-8C5C-BF6A9B7DE0C8}"/>
          </ac:picMkLst>
        </pc:picChg>
      </pc:sldChg>
      <pc:sldChg chg="addSp modSp">
        <pc:chgData name="Keith Atherton" userId="bb5e6e7bf1b0919e" providerId="LiveId" clId="{0D7888B7-1CED-4556-8CAF-C3F6540BF635}" dt="2022-06-21T20:01:12.717" v="766" actId="692"/>
        <pc:sldMkLst>
          <pc:docMk/>
          <pc:sldMk cId="906229263" sldId="340"/>
        </pc:sldMkLst>
        <pc:picChg chg="add mod">
          <ac:chgData name="Keith Atherton" userId="bb5e6e7bf1b0919e" providerId="LiveId" clId="{0D7888B7-1CED-4556-8CAF-C3F6540BF635}" dt="2022-06-21T20:01:12.717" v="766" actId="692"/>
          <ac:picMkLst>
            <pc:docMk/>
            <pc:sldMk cId="906229263" sldId="340"/>
            <ac:picMk id="1026" creationId="{245B8DDE-D09A-8098-25A9-373C7664B482}"/>
          </ac:picMkLst>
        </pc:picChg>
      </pc:sldChg>
      <pc:sldChg chg="del">
        <pc:chgData name="Keith Atherton" userId="bb5e6e7bf1b0919e" providerId="LiveId" clId="{0D7888B7-1CED-4556-8CAF-C3F6540BF635}" dt="2022-06-19T19:04:32.052" v="2" actId="47"/>
        <pc:sldMkLst>
          <pc:docMk/>
          <pc:sldMk cId="645981775" sldId="341"/>
        </pc:sldMkLst>
      </pc:sldChg>
      <pc:sldChg chg="add del">
        <pc:chgData name="Keith Atherton" userId="bb5e6e7bf1b0919e" providerId="LiveId" clId="{0D7888B7-1CED-4556-8CAF-C3F6540BF635}" dt="2022-06-19T20:40:52.628" v="571" actId="47"/>
        <pc:sldMkLst>
          <pc:docMk/>
          <pc:sldMk cId="2047987233" sldId="341"/>
        </pc:sldMkLst>
      </pc:sldChg>
      <pc:sldChg chg="addSp modSp add mod">
        <pc:chgData name="Keith Atherton" userId="bb5e6e7bf1b0919e" providerId="LiveId" clId="{0D7888B7-1CED-4556-8CAF-C3F6540BF635}" dt="2022-06-21T20:21:23.745" v="999" actId="20577"/>
        <pc:sldMkLst>
          <pc:docMk/>
          <pc:sldMk cId="803321552" sldId="342"/>
        </pc:sldMkLst>
        <pc:spChg chg="mod">
          <ac:chgData name="Keith Atherton" userId="bb5e6e7bf1b0919e" providerId="LiveId" clId="{0D7888B7-1CED-4556-8CAF-C3F6540BF635}" dt="2022-06-21T20:21:23.745" v="999" actId="20577"/>
          <ac:spMkLst>
            <pc:docMk/>
            <pc:sldMk cId="803321552" sldId="342"/>
            <ac:spMk id="18" creationId="{ED42596E-DB09-43F7-A053-18CEB2DDE639}"/>
          </ac:spMkLst>
        </pc:spChg>
        <pc:picChg chg="add mod">
          <ac:chgData name="Keith Atherton" userId="bb5e6e7bf1b0919e" providerId="LiveId" clId="{0D7888B7-1CED-4556-8CAF-C3F6540BF635}" dt="2022-06-19T20:18:00.072" v="346" actId="1076"/>
          <ac:picMkLst>
            <pc:docMk/>
            <pc:sldMk cId="803321552" sldId="342"/>
            <ac:picMk id="5122" creationId="{22468206-3114-A44F-D9CB-3F951BE511DD}"/>
          </ac:picMkLst>
        </pc:picChg>
      </pc:sldChg>
      <pc:sldChg chg="addSp delSp modSp add mod">
        <pc:chgData name="Keith Atherton" userId="bb5e6e7bf1b0919e" providerId="LiveId" clId="{0D7888B7-1CED-4556-8CAF-C3F6540BF635}" dt="2022-06-22T10:40:14.157" v="1434" actId="692"/>
        <pc:sldMkLst>
          <pc:docMk/>
          <pc:sldMk cId="3868041051" sldId="343"/>
        </pc:sldMkLst>
        <pc:spChg chg="mod">
          <ac:chgData name="Keith Atherton" userId="bb5e6e7bf1b0919e" providerId="LiveId" clId="{0D7888B7-1CED-4556-8CAF-C3F6540BF635}" dt="2022-06-19T20:19:48.313" v="409" actId="20577"/>
          <ac:spMkLst>
            <pc:docMk/>
            <pc:sldMk cId="3868041051" sldId="343"/>
            <ac:spMk id="16" creationId="{2C00B059-8249-401E-BECD-DC838B36F9FB}"/>
          </ac:spMkLst>
        </pc:spChg>
        <pc:spChg chg="mod">
          <ac:chgData name="Keith Atherton" userId="bb5e6e7bf1b0919e" providerId="LiveId" clId="{0D7888B7-1CED-4556-8CAF-C3F6540BF635}" dt="2022-06-19T19:59:24.834" v="273" actId="6549"/>
          <ac:spMkLst>
            <pc:docMk/>
            <pc:sldMk cId="3868041051" sldId="343"/>
            <ac:spMk id="18" creationId="{ED42596E-DB09-43F7-A053-18CEB2DDE639}"/>
          </ac:spMkLst>
        </pc:spChg>
        <pc:picChg chg="add mod">
          <ac:chgData name="Keith Atherton" userId="bb5e6e7bf1b0919e" providerId="LiveId" clId="{0D7888B7-1CED-4556-8CAF-C3F6540BF635}" dt="2022-06-22T10:40:14.157" v="1434" actId="692"/>
          <ac:picMkLst>
            <pc:docMk/>
            <pc:sldMk cId="3868041051" sldId="343"/>
            <ac:picMk id="5" creationId="{8EADAD36-A1FE-39EB-4983-75422B23F6E7}"/>
          </ac:picMkLst>
        </pc:picChg>
        <pc:picChg chg="add del">
          <ac:chgData name="Keith Atherton" userId="bb5e6e7bf1b0919e" providerId="LiveId" clId="{0D7888B7-1CED-4556-8CAF-C3F6540BF635}" dt="2022-06-19T20:05:04.707" v="277" actId="22"/>
          <ac:picMkLst>
            <pc:docMk/>
            <pc:sldMk cId="3868041051" sldId="343"/>
            <ac:picMk id="5" creationId="{C303B40E-BC57-7BCA-D52F-5A3E15493746}"/>
          </ac:picMkLst>
        </pc:picChg>
        <pc:picChg chg="add del mod">
          <ac:chgData name="Keith Atherton" userId="bb5e6e7bf1b0919e" providerId="LiveId" clId="{0D7888B7-1CED-4556-8CAF-C3F6540BF635}" dt="2022-06-19T20:06:17.799" v="288" actId="478"/>
          <ac:picMkLst>
            <pc:docMk/>
            <pc:sldMk cId="3868041051" sldId="343"/>
            <ac:picMk id="7" creationId="{299DA973-F299-F6B0-41B6-1F07A93BCE8A}"/>
          </ac:picMkLst>
        </pc:picChg>
        <pc:picChg chg="add del mod">
          <ac:chgData name="Keith Atherton" userId="bb5e6e7bf1b0919e" providerId="LiveId" clId="{0D7888B7-1CED-4556-8CAF-C3F6540BF635}" dt="2022-06-22T10:40:00.374" v="1431" actId="478"/>
          <ac:picMkLst>
            <pc:docMk/>
            <pc:sldMk cId="3868041051" sldId="343"/>
            <ac:picMk id="8" creationId="{0F829A12-F2EA-773E-0029-E80115D0E60F}"/>
          </ac:picMkLst>
        </pc:picChg>
        <pc:picChg chg="add del mod">
          <ac:chgData name="Keith Atherton" userId="bb5e6e7bf1b0919e" providerId="LiveId" clId="{0D7888B7-1CED-4556-8CAF-C3F6540BF635}" dt="2022-06-19T20:11:14.582" v="295" actId="478"/>
          <ac:picMkLst>
            <pc:docMk/>
            <pc:sldMk cId="3868041051" sldId="343"/>
            <ac:picMk id="10" creationId="{4025BEAD-CEA5-B1EC-8F6E-1EDD067BAAAD}"/>
          </ac:picMkLst>
        </pc:picChg>
        <pc:picChg chg="add del mod">
          <ac:chgData name="Keith Atherton" userId="bb5e6e7bf1b0919e" providerId="LiveId" clId="{0D7888B7-1CED-4556-8CAF-C3F6540BF635}" dt="2022-06-19T20:26:45.497" v="460" actId="478"/>
          <ac:picMkLst>
            <pc:docMk/>
            <pc:sldMk cId="3868041051" sldId="343"/>
            <ac:picMk id="12" creationId="{B02DABC6-B73A-7DDD-359E-9606B1A73817}"/>
          </ac:picMkLst>
        </pc:picChg>
        <pc:picChg chg="add del mod">
          <ac:chgData name="Keith Atherton" userId="bb5e6e7bf1b0919e" providerId="LiveId" clId="{0D7888B7-1CED-4556-8CAF-C3F6540BF635}" dt="2022-06-21T19:53:51.682" v="714" actId="21"/>
          <ac:picMkLst>
            <pc:docMk/>
            <pc:sldMk cId="3868041051" sldId="343"/>
            <ac:picMk id="14" creationId="{C75ADB68-E66C-AA58-E739-B00250EA40A7}"/>
          </ac:picMkLst>
        </pc:picChg>
        <pc:picChg chg="del">
          <ac:chgData name="Keith Atherton" userId="bb5e6e7bf1b0919e" providerId="LiveId" clId="{0D7888B7-1CED-4556-8CAF-C3F6540BF635}" dt="2022-06-19T20:05:00.142" v="275" actId="478"/>
          <ac:picMkLst>
            <pc:docMk/>
            <pc:sldMk cId="3868041051" sldId="343"/>
            <ac:picMk id="2050" creationId="{3B7A02A6-F661-9703-8C00-2CEBE731441D}"/>
          </ac:picMkLst>
        </pc:picChg>
        <pc:picChg chg="add del mod">
          <ac:chgData name="Keith Atherton" userId="bb5e6e7bf1b0919e" providerId="LiveId" clId="{0D7888B7-1CED-4556-8CAF-C3F6540BF635}" dt="2022-06-21T20:49:05.573" v="1312" actId="478"/>
          <ac:picMkLst>
            <pc:docMk/>
            <pc:sldMk cId="3868041051" sldId="343"/>
            <ac:picMk id="2050" creationId="{853750A0-10EF-E054-560B-28FDBF73CC26}"/>
          </ac:picMkLst>
        </pc:picChg>
        <pc:picChg chg="add del mod">
          <ac:chgData name="Keith Atherton" userId="bb5e6e7bf1b0919e" providerId="LiveId" clId="{0D7888B7-1CED-4556-8CAF-C3F6540BF635}" dt="2022-06-19T20:15:36.229" v="330" actId="478"/>
          <ac:picMkLst>
            <pc:docMk/>
            <pc:sldMk cId="3868041051" sldId="343"/>
            <ac:picMk id="3074" creationId="{81F7F22A-AF15-1A9F-12CE-FEF84838283A}"/>
          </ac:picMkLst>
        </pc:picChg>
      </pc:sldChg>
      <pc:sldChg chg="addSp delSp modSp add mod">
        <pc:chgData name="Keith Atherton" userId="bb5e6e7bf1b0919e" providerId="LiveId" clId="{0D7888B7-1CED-4556-8CAF-C3F6540BF635}" dt="2022-06-21T20:05:28.516" v="775" actId="14100"/>
        <pc:sldMkLst>
          <pc:docMk/>
          <pc:sldMk cId="2115448460" sldId="344"/>
        </pc:sldMkLst>
        <pc:spChg chg="mod">
          <ac:chgData name="Keith Atherton" userId="bb5e6e7bf1b0919e" providerId="LiveId" clId="{0D7888B7-1CED-4556-8CAF-C3F6540BF635}" dt="2022-06-19T20:16:30.161" v="341"/>
          <ac:spMkLst>
            <pc:docMk/>
            <pc:sldMk cId="2115448460" sldId="344"/>
            <ac:spMk id="18" creationId="{ED42596E-DB09-43F7-A053-18CEB2DDE639}"/>
          </ac:spMkLst>
        </pc:spChg>
        <pc:picChg chg="del">
          <ac:chgData name="Keith Atherton" userId="bb5e6e7bf1b0919e" providerId="LiveId" clId="{0D7888B7-1CED-4556-8CAF-C3F6540BF635}" dt="2022-06-19T20:15:45.486" v="332" actId="478"/>
          <ac:picMkLst>
            <pc:docMk/>
            <pc:sldMk cId="2115448460" sldId="344"/>
            <ac:picMk id="12" creationId="{B02DABC6-B73A-7DDD-359E-9606B1A73817}"/>
          </ac:picMkLst>
        </pc:picChg>
        <pc:picChg chg="add mod">
          <ac:chgData name="Keith Atherton" userId="bb5e6e7bf1b0919e" providerId="LiveId" clId="{0D7888B7-1CED-4556-8CAF-C3F6540BF635}" dt="2022-06-21T20:05:28.516" v="775" actId="14100"/>
          <ac:picMkLst>
            <pc:docMk/>
            <pc:sldMk cId="2115448460" sldId="344"/>
            <ac:picMk id="4098" creationId="{3E634F6C-12FD-874D-836D-B0632EE78C95}"/>
          </ac:picMkLst>
        </pc:picChg>
      </pc:sldChg>
      <pc:sldChg chg="addSp delSp modSp add mod">
        <pc:chgData name="Keith Atherton" userId="bb5e6e7bf1b0919e" providerId="LiveId" clId="{0D7888B7-1CED-4556-8CAF-C3F6540BF635}" dt="2022-06-21T20:21:15.935" v="996" actId="20577"/>
        <pc:sldMkLst>
          <pc:docMk/>
          <pc:sldMk cId="2815278019" sldId="345"/>
        </pc:sldMkLst>
        <pc:spChg chg="mod">
          <ac:chgData name="Keith Atherton" userId="bb5e6e7bf1b0919e" providerId="LiveId" clId="{0D7888B7-1CED-4556-8CAF-C3F6540BF635}" dt="2022-06-19T20:21:28.665" v="452" actId="20577"/>
          <ac:spMkLst>
            <pc:docMk/>
            <pc:sldMk cId="2815278019" sldId="345"/>
            <ac:spMk id="16" creationId="{2C00B059-8249-401E-BECD-DC838B36F9FB}"/>
          </ac:spMkLst>
        </pc:spChg>
        <pc:spChg chg="mod">
          <ac:chgData name="Keith Atherton" userId="bb5e6e7bf1b0919e" providerId="LiveId" clId="{0D7888B7-1CED-4556-8CAF-C3F6540BF635}" dt="2022-06-21T20:21:15.935" v="996" actId="20577"/>
          <ac:spMkLst>
            <pc:docMk/>
            <pc:sldMk cId="2815278019" sldId="345"/>
            <ac:spMk id="18" creationId="{ED42596E-DB09-43F7-A053-18CEB2DDE639}"/>
          </ac:spMkLst>
        </pc:spChg>
        <pc:picChg chg="add mod modCrop">
          <ac:chgData name="Keith Atherton" userId="bb5e6e7bf1b0919e" providerId="LiveId" clId="{0D7888B7-1CED-4556-8CAF-C3F6540BF635}" dt="2022-06-19T20:22:56.673" v="459" actId="692"/>
          <ac:picMkLst>
            <pc:docMk/>
            <pc:sldMk cId="2815278019" sldId="345"/>
            <ac:picMk id="5" creationId="{A2B8DE86-EC0B-1B3A-19E5-D6DC27E79173}"/>
          </ac:picMkLst>
        </pc:picChg>
        <pc:picChg chg="del">
          <ac:chgData name="Keith Atherton" userId="bb5e6e7bf1b0919e" providerId="LiveId" clId="{0D7888B7-1CED-4556-8CAF-C3F6540BF635}" dt="2022-06-19T20:22:15.681" v="453" actId="478"/>
          <ac:picMkLst>
            <pc:docMk/>
            <pc:sldMk cId="2815278019" sldId="345"/>
            <ac:picMk id="4098" creationId="{3E634F6C-12FD-874D-836D-B0632EE78C95}"/>
          </ac:picMkLst>
        </pc:picChg>
      </pc:sldChg>
      <pc:sldChg chg="addSp delSp modSp add mod">
        <pc:chgData name="Keith Atherton" userId="bb5e6e7bf1b0919e" providerId="LiveId" clId="{0D7888B7-1CED-4556-8CAF-C3F6540BF635}" dt="2022-06-19T21:00:08.377" v="623" actId="20577"/>
        <pc:sldMkLst>
          <pc:docMk/>
          <pc:sldMk cId="4285754244" sldId="346"/>
        </pc:sldMkLst>
        <pc:spChg chg="mod">
          <ac:chgData name="Keith Atherton" userId="bb5e6e7bf1b0919e" providerId="LiveId" clId="{0D7888B7-1CED-4556-8CAF-C3F6540BF635}" dt="2022-06-19T20:30:15.449" v="486" actId="6549"/>
          <ac:spMkLst>
            <pc:docMk/>
            <pc:sldMk cId="4285754244" sldId="346"/>
            <ac:spMk id="9" creationId="{4C5B6343-2A6F-6084-1BEB-1E70E6855892}"/>
          </ac:spMkLst>
        </pc:spChg>
        <pc:spChg chg="mod">
          <ac:chgData name="Keith Atherton" userId="bb5e6e7bf1b0919e" providerId="LiveId" clId="{0D7888B7-1CED-4556-8CAF-C3F6540BF635}" dt="2022-06-19T21:00:08.377" v="623" actId="20577"/>
          <ac:spMkLst>
            <pc:docMk/>
            <pc:sldMk cId="4285754244" sldId="346"/>
            <ac:spMk id="16" creationId="{2C00B059-8249-401E-BECD-DC838B36F9FB}"/>
          </ac:spMkLst>
        </pc:spChg>
        <pc:spChg chg="mod">
          <ac:chgData name="Keith Atherton" userId="bb5e6e7bf1b0919e" providerId="LiveId" clId="{0D7888B7-1CED-4556-8CAF-C3F6540BF635}" dt="2022-06-19T20:32:33.167" v="518"/>
          <ac:spMkLst>
            <pc:docMk/>
            <pc:sldMk cId="4285754244" sldId="346"/>
            <ac:spMk id="18" creationId="{ED42596E-DB09-43F7-A053-18CEB2DDE639}"/>
          </ac:spMkLst>
        </pc:spChg>
        <pc:picChg chg="add mod">
          <ac:chgData name="Keith Atherton" userId="bb5e6e7bf1b0919e" providerId="LiveId" clId="{0D7888B7-1CED-4556-8CAF-C3F6540BF635}" dt="2022-06-19T20:31:42.375" v="492" actId="692"/>
          <ac:picMkLst>
            <pc:docMk/>
            <pc:sldMk cId="4285754244" sldId="346"/>
            <ac:picMk id="5" creationId="{0BB5AC62-AB70-44EE-FAAB-D53569888252}"/>
          </ac:picMkLst>
        </pc:picChg>
        <pc:picChg chg="del">
          <ac:chgData name="Keith Atherton" userId="bb5e6e7bf1b0919e" providerId="LiveId" clId="{0D7888B7-1CED-4556-8CAF-C3F6540BF635}" dt="2022-06-19T20:31:04.480" v="487" actId="478"/>
          <ac:picMkLst>
            <pc:docMk/>
            <pc:sldMk cId="4285754244" sldId="346"/>
            <ac:picMk id="4098" creationId="{3E634F6C-12FD-874D-836D-B0632EE78C95}"/>
          </ac:picMkLst>
        </pc:picChg>
      </pc:sldChg>
      <pc:sldChg chg="addSp delSp modSp add mod">
        <pc:chgData name="Keith Atherton" userId="bb5e6e7bf1b0919e" providerId="LiveId" clId="{0D7888B7-1CED-4556-8CAF-C3F6540BF635}" dt="2022-06-22T10:24:39.833" v="1333" actId="6549"/>
        <pc:sldMkLst>
          <pc:docMk/>
          <pc:sldMk cId="572115121" sldId="347"/>
        </pc:sldMkLst>
        <pc:spChg chg="mod">
          <ac:chgData name="Keith Atherton" userId="bb5e6e7bf1b0919e" providerId="LiveId" clId="{0D7888B7-1CED-4556-8CAF-C3F6540BF635}" dt="2022-06-22T10:24:39.833" v="1333" actId="6549"/>
          <ac:spMkLst>
            <pc:docMk/>
            <pc:sldMk cId="572115121" sldId="347"/>
            <ac:spMk id="9" creationId="{A7809C4C-16DA-041A-CC37-943E46B95812}"/>
          </ac:spMkLst>
        </pc:spChg>
        <pc:spChg chg="mod">
          <ac:chgData name="Keith Atherton" userId="bb5e6e7bf1b0919e" providerId="LiveId" clId="{0D7888B7-1CED-4556-8CAF-C3F6540BF635}" dt="2022-06-21T20:07:38.881" v="779"/>
          <ac:spMkLst>
            <pc:docMk/>
            <pc:sldMk cId="572115121" sldId="347"/>
            <ac:spMk id="16" creationId="{2C00B059-8249-401E-BECD-DC838B36F9FB}"/>
          </ac:spMkLst>
        </pc:spChg>
        <pc:spChg chg="mod">
          <ac:chgData name="Keith Atherton" userId="bb5e6e7bf1b0919e" providerId="LiveId" clId="{0D7888B7-1CED-4556-8CAF-C3F6540BF635}" dt="2022-06-22T10:24:00.306" v="1330" actId="313"/>
          <ac:spMkLst>
            <pc:docMk/>
            <pc:sldMk cId="572115121" sldId="347"/>
            <ac:spMk id="18" creationId="{ED42596E-DB09-43F7-A053-18CEB2DDE639}"/>
          </ac:spMkLst>
        </pc:spChg>
        <pc:picChg chg="del">
          <ac:chgData name="Keith Atherton" userId="bb5e6e7bf1b0919e" providerId="LiveId" clId="{0D7888B7-1CED-4556-8CAF-C3F6540BF635}" dt="2022-06-19T20:34:44.103" v="523" actId="478"/>
          <ac:picMkLst>
            <pc:docMk/>
            <pc:sldMk cId="572115121" sldId="347"/>
            <ac:picMk id="5" creationId="{694A188F-D125-FC05-5C9A-D80ABCF23848}"/>
          </ac:picMkLst>
        </pc:picChg>
        <pc:picChg chg="add mod">
          <ac:chgData name="Keith Atherton" userId="bb5e6e7bf1b0919e" providerId="LiveId" clId="{0D7888B7-1CED-4556-8CAF-C3F6540BF635}" dt="2022-06-21T20:08:14.889" v="787" actId="692"/>
          <ac:picMkLst>
            <pc:docMk/>
            <pc:sldMk cId="572115121" sldId="347"/>
            <ac:picMk id="5" creationId="{8058FAF1-B047-EC0A-FBFE-D2CE4AC369C5}"/>
          </ac:picMkLst>
        </pc:picChg>
        <pc:picChg chg="add del mod">
          <ac:chgData name="Keith Atherton" userId="bb5e6e7bf1b0919e" providerId="LiveId" clId="{0D7888B7-1CED-4556-8CAF-C3F6540BF635}" dt="2022-06-21T20:07:53.762" v="780" actId="478"/>
          <ac:picMkLst>
            <pc:docMk/>
            <pc:sldMk cId="572115121" sldId="347"/>
            <ac:picMk id="6146" creationId="{AC0E7846-D83D-1AED-F478-7FFC8DC8289E}"/>
          </ac:picMkLst>
        </pc:picChg>
      </pc:sldChg>
      <pc:sldChg chg="add">
        <pc:chgData name="Keith Atherton" userId="bb5e6e7bf1b0919e" providerId="LiveId" clId="{0D7888B7-1CED-4556-8CAF-C3F6540BF635}" dt="2022-06-19T20:40:53.615" v="572" actId="2890"/>
        <pc:sldMkLst>
          <pc:docMk/>
          <pc:sldMk cId="3332326137" sldId="348"/>
        </pc:sldMkLst>
      </pc:sldChg>
      <pc:sldChg chg="modSp add mod ord">
        <pc:chgData name="Keith Atherton" userId="bb5e6e7bf1b0919e" providerId="LiveId" clId="{0D7888B7-1CED-4556-8CAF-C3F6540BF635}" dt="2022-06-19T20:52:06.669" v="594" actId="20577"/>
        <pc:sldMkLst>
          <pc:docMk/>
          <pc:sldMk cId="30877395" sldId="349"/>
        </pc:sldMkLst>
        <pc:spChg chg="mod">
          <ac:chgData name="Keith Atherton" userId="bb5e6e7bf1b0919e" providerId="LiveId" clId="{0D7888B7-1CED-4556-8CAF-C3F6540BF635}" dt="2022-06-19T20:52:06.669" v="594" actId="20577"/>
          <ac:spMkLst>
            <pc:docMk/>
            <pc:sldMk cId="30877395" sldId="349"/>
            <ac:spMk id="3" creationId="{3D71C9CD-CAE8-4AC8-936D-333769D479E5}"/>
          </ac:spMkLst>
        </pc:spChg>
      </pc:sldChg>
      <pc:sldChg chg="addSp delSp modSp add mod ord">
        <pc:chgData name="Keith Atherton" userId="bb5e6e7bf1b0919e" providerId="LiveId" clId="{0D7888B7-1CED-4556-8CAF-C3F6540BF635}" dt="2022-06-19T21:04:14.392" v="713"/>
        <pc:sldMkLst>
          <pc:docMk/>
          <pc:sldMk cId="1790584343" sldId="350"/>
        </pc:sldMkLst>
        <pc:spChg chg="mod">
          <ac:chgData name="Keith Atherton" userId="bb5e6e7bf1b0919e" providerId="LiveId" clId="{0D7888B7-1CED-4556-8CAF-C3F6540BF635}" dt="2022-06-19T21:00:03.093" v="621" actId="20577"/>
          <ac:spMkLst>
            <pc:docMk/>
            <pc:sldMk cId="1790584343" sldId="350"/>
            <ac:spMk id="16" creationId="{2C00B059-8249-401E-BECD-DC838B36F9FB}"/>
          </ac:spMkLst>
        </pc:spChg>
        <pc:spChg chg="mod">
          <ac:chgData name="Keith Atherton" userId="bb5e6e7bf1b0919e" providerId="LiveId" clId="{0D7888B7-1CED-4556-8CAF-C3F6540BF635}" dt="2022-06-19T21:04:14.392" v="713"/>
          <ac:spMkLst>
            <pc:docMk/>
            <pc:sldMk cId="1790584343" sldId="350"/>
            <ac:spMk id="18" creationId="{ED42596E-DB09-43F7-A053-18CEB2DDE639}"/>
          </ac:spMkLst>
        </pc:spChg>
        <pc:picChg chg="del">
          <ac:chgData name="Keith Atherton" userId="bb5e6e7bf1b0919e" providerId="LiveId" clId="{0D7888B7-1CED-4556-8CAF-C3F6540BF635}" dt="2022-06-19T20:59:41.100" v="611" actId="478"/>
          <ac:picMkLst>
            <pc:docMk/>
            <pc:sldMk cId="1790584343" sldId="350"/>
            <ac:picMk id="5" creationId="{694A188F-D125-FC05-5C9A-D80ABCF23848}"/>
          </ac:picMkLst>
        </pc:picChg>
        <pc:picChg chg="add mod">
          <ac:chgData name="Keith Atherton" userId="bb5e6e7bf1b0919e" providerId="LiveId" clId="{0D7888B7-1CED-4556-8CAF-C3F6540BF635}" dt="2022-06-19T20:59:47.401" v="613" actId="1076"/>
          <ac:picMkLst>
            <pc:docMk/>
            <pc:sldMk cId="1790584343" sldId="350"/>
            <ac:picMk id="7170" creationId="{BF2C579E-70C6-6CD4-76DF-33E2561C61CD}"/>
          </ac:picMkLst>
        </pc:picChg>
      </pc:sldChg>
      <pc:sldChg chg="addSp delSp modSp add mod">
        <pc:chgData name="Keith Atherton" userId="bb5e6e7bf1b0919e" providerId="LiveId" clId="{0D7888B7-1CED-4556-8CAF-C3F6540BF635}" dt="2022-06-21T20:21:46.182" v="1006" actId="20577"/>
        <pc:sldMkLst>
          <pc:docMk/>
          <pc:sldMk cId="367344664" sldId="351"/>
        </pc:sldMkLst>
        <pc:spChg chg="mod">
          <ac:chgData name="Keith Atherton" userId="bb5e6e7bf1b0919e" providerId="LiveId" clId="{0D7888B7-1CED-4556-8CAF-C3F6540BF635}" dt="2022-06-21T19:56:48.127" v="725" actId="6549"/>
          <ac:spMkLst>
            <pc:docMk/>
            <pc:sldMk cId="367344664" sldId="351"/>
            <ac:spMk id="7" creationId="{35DC536F-EAE1-4CF3-A471-033A76B88CAB}"/>
          </ac:spMkLst>
        </pc:spChg>
        <pc:spChg chg="mod">
          <ac:chgData name="Keith Atherton" userId="bb5e6e7bf1b0919e" providerId="LiveId" clId="{0D7888B7-1CED-4556-8CAF-C3F6540BF635}" dt="2022-06-21T19:58:23.759" v="762" actId="27636"/>
          <ac:spMkLst>
            <pc:docMk/>
            <pc:sldMk cId="367344664" sldId="351"/>
            <ac:spMk id="16" creationId="{2C00B059-8249-401E-BECD-DC838B36F9FB}"/>
          </ac:spMkLst>
        </pc:spChg>
        <pc:spChg chg="mod">
          <ac:chgData name="Keith Atherton" userId="bb5e6e7bf1b0919e" providerId="LiveId" clId="{0D7888B7-1CED-4556-8CAF-C3F6540BF635}" dt="2022-06-21T20:21:46.182" v="1006" actId="20577"/>
          <ac:spMkLst>
            <pc:docMk/>
            <pc:sldMk cId="367344664" sldId="351"/>
            <ac:spMk id="18" creationId="{ED42596E-DB09-43F7-A053-18CEB2DDE639}"/>
          </ac:spMkLst>
        </pc:spChg>
        <pc:picChg chg="add mod">
          <ac:chgData name="Keith Atherton" userId="bb5e6e7bf1b0919e" providerId="LiveId" clId="{0D7888B7-1CED-4556-8CAF-C3F6540BF635}" dt="2022-06-21T19:57:15.099" v="733" actId="1076"/>
          <ac:picMkLst>
            <pc:docMk/>
            <pc:sldMk cId="367344664" sldId="351"/>
            <ac:picMk id="5" creationId="{340EDCA0-52F3-E60F-3D11-42C40C8B0141}"/>
          </ac:picMkLst>
        </pc:picChg>
        <pc:picChg chg="del">
          <ac:chgData name="Keith Atherton" userId="bb5e6e7bf1b0919e" providerId="LiveId" clId="{0D7888B7-1CED-4556-8CAF-C3F6540BF635}" dt="2022-06-21T19:56:55.944" v="726" actId="478"/>
          <ac:picMkLst>
            <pc:docMk/>
            <pc:sldMk cId="367344664" sldId="351"/>
            <ac:picMk id="1026" creationId="{57D281F0-43AB-EFE9-7A42-A810BEDDB01F}"/>
          </ac:picMkLst>
        </pc:picChg>
      </pc:sldChg>
      <pc:sldChg chg="modSp add mod">
        <pc:chgData name="Keith Atherton" userId="bb5e6e7bf1b0919e" providerId="LiveId" clId="{0D7888B7-1CED-4556-8CAF-C3F6540BF635}" dt="2022-06-21T20:21:33.822" v="1004" actId="20577"/>
        <pc:sldMkLst>
          <pc:docMk/>
          <pc:sldMk cId="4133685663" sldId="352"/>
        </pc:sldMkLst>
        <pc:spChg chg="mod">
          <ac:chgData name="Keith Atherton" userId="bb5e6e7bf1b0919e" providerId="LiveId" clId="{0D7888B7-1CED-4556-8CAF-C3F6540BF635}" dt="2022-06-21T20:21:33.822" v="1004" actId="20577"/>
          <ac:spMkLst>
            <pc:docMk/>
            <pc:sldMk cId="4133685663" sldId="352"/>
            <ac:spMk id="18" creationId="{ED42596E-DB09-43F7-A053-18CEB2DDE639}"/>
          </ac:spMkLst>
        </pc:spChg>
      </pc:sldChg>
      <pc:sldChg chg="addSp delSp modSp add mod">
        <pc:chgData name="Keith Atherton" userId="bb5e6e7bf1b0919e" providerId="LiveId" clId="{0D7888B7-1CED-4556-8CAF-C3F6540BF635}" dt="2022-06-21T20:15:06.327" v="945" actId="1076"/>
        <pc:sldMkLst>
          <pc:docMk/>
          <pc:sldMk cId="3279189998" sldId="353"/>
        </pc:sldMkLst>
        <pc:spChg chg="add del">
          <ac:chgData name="Keith Atherton" userId="bb5e6e7bf1b0919e" providerId="LiveId" clId="{0D7888B7-1CED-4556-8CAF-C3F6540BF635}" dt="2022-06-21T20:14:16.228" v="932" actId="22"/>
          <ac:spMkLst>
            <pc:docMk/>
            <pc:sldMk cId="3279189998" sldId="353"/>
            <ac:spMk id="9" creationId="{25D6FE04-E22F-9B7B-91DC-5E396B12B22B}"/>
          </ac:spMkLst>
        </pc:spChg>
        <pc:picChg chg="del">
          <ac:chgData name="Keith Atherton" userId="bb5e6e7bf1b0919e" providerId="LiveId" clId="{0D7888B7-1CED-4556-8CAF-C3F6540BF635}" dt="2022-06-21T20:14:13.889" v="930" actId="478"/>
          <ac:picMkLst>
            <pc:docMk/>
            <pc:sldMk cId="3279189998" sldId="353"/>
            <ac:picMk id="1026" creationId="{57D281F0-43AB-EFE9-7A42-A810BEDDB01F}"/>
          </ac:picMkLst>
        </pc:picChg>
        <pc:picChg chg="add mod">
          <ac:chgData name="Keith Atherton" userId="bb5e6e7bf1b0919e" providerId="LiveId" clId="{0D7888B7-1CED-4556-8CAF-C3F6540BF635}" dt="2022-06-21T20:15:06.327" v="945" actId="1076"/>
          <ac:picMkLst>
            <pc:docMk/>
            <pc:sldMk cId="3279189998" sldId="353"/>
            <ac:picMk id="3074" creationId="{193F58CA-44DE-A2AE-E017-EFDC91066B3E}"/>
          </ac:picMkLst>
        </pc:picChg>
      </pc:sldChg>
      <pc:sldChg chg="modSp add mod ord">
        <pc:chgData name="Keith Atherton" userId="bb5e6e7bf1b0919e" providerId="LiveId" clId="{0D7888B7-1CED-4556-8CAF-C3F6540BF635}" dt="2022-06-21T20:21:42.734" v="1005" actId="20577"/>
        <pc:sldMkLst>
          <pc:docMk/>
          <pc:sldMk cId="3170190661" sldId="354"/>
        </pc:sldMkLst>
        <pc:spChg chg="mod">
          <ac:chgData name="Keith Atherton" userId="bb5e6e7bf1b0919e" providerId="LiveId" clId="{0D7888B7-1CED-4556-8CAF-C3F6540BF635}" dt="2022-06-21T20:21:42.734" v="1005" actId="20577"/>
          <ac:spMkLst>
            <pc:docMk/>
            <pc:sldMk cId="3170190661" sldId="354"/>
            <ac:spMk id="18" creationId="{ED42596E-DB09-43F7-A053-18CEB2DDE639}"/>
          </ac:spMkLst>
        </pc:spChg>
      </pc:sldChg>
      <pc:sldChg chg="addSp delSp modSp add mod">
        <pc:chgData name="Keith Atherton" userId="bb5e6e7bf1b0919e" providerId="LiveId" clId="{0D7888B7-1CED-4556-8CAF-C3F6540BF635}" dt="2022-06-21T20:36:14.526" v="1310" actId="6549"/>
        <pc:sldMkLst>
          <pc:docMk/>
          <pc:sldMk cId="2841439646" sldId="355"/>
        </pc:sldMkLst>
        <pc:spChg chg="mod">
          <ac:chgData name="Keith Atherton" userId="bb5e6e7bf1b0919e" providerId="LiveId" clId="{0D7888B7-1CED-4556-8CAF-C3F6540BF635}" dt="2022-06-21T20:36:14.526" v="1310" actId="6549"/>
          <ac:spMkLst>
            <pc:docMk/>
            <pc:sldMk cId="2841439646" sldId="355"/>
            <ac:spMk id="7" creationId="{35DC536F-EAE1-4CF3-A471-033A76B88CAB}"/>
          </ac:spMkLst>
        </pc:spChg>
        <pc:spChg chg="mod">
          <ac:chgData name="Keith Atherton" userId="bb5e6e7bf1b0919e" providerId="LiveId" clId="{0D7888B7-1CED-4556-8CAF-C3F6540BF635}" dt="2022-06-21T20:29:24.181" v="1234" actId="20577"/>
          <ac:spMkLst>
            <pc:docMk/>
            <pc:sldMk cId="2841439646" sldId="355"/>
            <ac:spMk id="16" creationId="{2C00B059-8249-401E-BECD-DC838B36F9FB}"/>
          </ac:spMkLst>
        </pc:spChg>
        <pc:spChg chg="mod">
          <ac:chgData name="Keith Atherton" userId="bb5e6e7bf1b0919e" providerId="LiveId" clId="{0D7888B7-1CED-4556-8CAF-C3F6540BF635}" dt="2022-06-21T20:30:40.584" v="1300" actId="20577"/>
          <ac:spMkLst>
            <pc:docMk/>
            <pc:sldMk cId="2841439646" sldId="355"/>
            <ac:spMk id="18" creationId="{ED42596E-DB09-43F7-A053-18CEB2DDE639}"/>
          </ac:spMkLst>
        </pc:spChg>
        <pc:picChg chg="add del mod">
          <ac:chgData name="Keith Atherton" userId="bb5e6e7bf1b0919e" providerId="LiveId" clId="{0D7888B7-1CED-4556-8CAF-C3F6540BF635}" dt="2022-06-21T20:31:02.771" v="1301" actId="478"/>
          <ac:picMkLst>
            <pc:docMk/>
            <pc:sldMk cId="2841439646" sldId="355"/>
            <ac:picMk id="5" creationId="{5156AD25-E626-B200-888D-1808E5B9433C}"/>
          </ac:picMkLst>
        </pc:picChg>
        <pc:picChg chg="add mod">
          <ac:chgData name="Keith Atherton" userId="bb5e6e7bf1b0919e" providerId="LiveId" clId="{0D7888B7-1CED-4556-8CAF-C3F6540BF635}" dt="2022-06-21T20:31:32.725" v="1307" actId="1076"/>
          <ac:picMkLst>
            <pc:docMk/>
            <pc:sldMk cId="2841439646" sldId="355"/>
            <ac:picMk id="8" creationId="{55EAB77B-A093-D39D-18E5-8D5FC717D184}"/>
          </ac:picMkLst>
        </pc:picChg>
        <pc:picChg chg="del">
          <ac:chgData name="Keith Atherton" userId="bb5e6e7bf1b0919e" providerId="LiveId" clId="{0D7888B7-1CED-4556-8CAF-C3F6540BF635}" dt="2022-06-21T20:27:19.360" v="1212" actId="478"/>
          <ac:picMkLst>
            <pc:docMk/>
            <pc:sldMk cId="2841439646" sldId="355"/>
            <ac:picMk id="10" creationId="{65E3EA3E-3463-4439-88C5-C727ACDFC5D3}"/>
          </ac:picMkLst>
        </pc:picChg>
      </pc:sldChg>
      <pc:sldChg chg="addSp delSp modSp add mod">
        <pc:chgData name="Keith Atherton" userId="bb5e6e7bf1b0919e" providerId="LiveId" clId="{0D7888B7-1CED-4556-8CAF-C3F6540BF635}" dt="2022-06-22T10:47:01.165" v="1463"/>
        <pc:sldMkLst>
          <pc:docMk/>
          <pc:sldMk cId="2375854093" sldId="356"/>
        </pc:sldMkLst>
        <pc:spChg chg="add del mod">
          <ac:chgData name="Keith Atherton" userId="bb5e6e7bf1b0919e" providerId="LiveId" clId="{0D7888B7-1CED-4556-8CAF-C3F6540BF635}" dt="2022-06-22T10:43:12.487" v="1438" actId="478"/>
          <ac:spMkLst>
            <pc:docMk/>
            <pc:sldMk cId="2375854093" sldId="356"/>
            <ac:spMk id="8" creationId="{05423EAD-4A7D-90F0-52B6-F54F603BC0AC}"/>
          </ac:spMkLst>
        </pc:spChg>
        <pc:spChg chg="mod">
          <ac:chgData name="Keith Atherton" userId="bb5e6e7bf1b0919e" providerId="LiveId" clId="{0D7888B7-1CED-4556-8CAF-C3F6540BF635}" dt="2022-06-22T10:31:33.881" v="1386" actId="20577"/>
          <ac:spMkLst>
            <pc:docMk/>
            <pc:sldMk cId="2375854093" sldId="356"/>
            <ac:spMk id="16" creationId="{2C00B059-8249-401E-BECD-DC838B36F9FB}"/>
          </ac:spMkLst>
        </pc:spChg>
        <pc:spChg chg="mod">
          <ac:chgData name="Keith Atherton" userId="bb5e6e7bf1b0919e" providerId="LiveId" clId="{0D7888B7-1CED-4556-8CAF-C3F6540BF635}" dt="2022-06-22T10:47:01.165" v="1463"/>
          <ac:spMkLst>
            <pc:docMk/>
            <pc:sldMk cId="2375854093" sldId="356"/>
            <ac:spMk id="18" creationId="{ED42596E-DB09-43F7-A053-18CEB2DDE639}"/>
          </ac:spMkLst>
        </pc:spChg>
        <pc:picChg chg="add mod">
          <ac:chgData name="Keith Atherton" userId="bb5e6e7bf1b0919e" providerId="LiveId" clId="{0D7888B7-1CED-4556-8CAF-C3F6540BF635}" dt="2022-06-22T10:46:09.650" v="1450" actId="1076"/>
          <ac:picMkLst>
            <pc:docMk/>
            <pc:sldMk cId="2375854093" sldId="356"/>
            <ac:picMk id="1026" creationId="{24C72355-BF97-A647-911E-7052486B5625}"/>
          </ac:picMkLst>
        </pc:picChg>
        <pc:picChg chg="add mod">
          <ac:chgData name="Keith Atherton" userId="bb5e6e7bf1b0919e" providerId="LiveId" clId="{0D7888B7-1CED-4556-8CAF-C3F6540BF635}" dt="2022-06-22T10:46:13.422" v="1452" actId="1076"/>
          <ac:picMkLst>
            <pc:docMk/>
            <pc:sldMk cId="2375854093" sldId="356"/>
            <ac:picMk id="1028" creationId="{D9B38005-D7AC-D22B-0B74-B713D228A4A5}"/>
          </ac:picMkLst>
        </pc:picChg>
        <pc:picChg chg="del">
          <ac:chgData name="Keith Atherton" userId="bb5e6e7bf1b0919e" providerId="LiveId" clId="{0D7888B7-1CED-4556-8CAF-C3F6540BF635}" dt="2022-06-22T10:30:32.445" v="1376" actId="478"/>
          <ac:picMkLst>
            <pc:docMk/>
            <pc:sldMk cId="2375854093" sldId="356"/>
            <ac:picMk id="4098" creationId="{3E634F6C-12FD-874D-836D-B0632EE78C95}"/>
          </ac:picMkLst>
        </pc:picChg>
      </pc:sldChg>
      <pc:sldChg chg="add del">
        <pc:chgData name="Keith Atherton" userId="bb5e6e7bf1b0919e" providerId="LiveId" clId="{0D7888B7-1CED-4556-8CAF-C3F6540BF635}" dt="2022-06-24T13:48:20.491" v="1468" actId="47"/>
        <pc:sldMkLst>
          <pc:docMk/>
          <pc:sldMk cId="3785826807" sldId="357"/>
        </pc:sldMkLst>
      </pc:sldChg>
      <pc:sldChg chg="add">
        <pc:chgData name="Keith Atherton" userId="bb5e6e7bf1b0919e" providerId="LiveId" clId="{0D7888B7-1CED-4556-8CAF-C3F6540BF635}" dt="2022-06-24T13:48:11.786" v="1465" actId="2890"/>
        <pc:sldMkLst>
          <pc:docMk/>
          <pc:sldMk cId="3356325970" sldId="358"/>
        </pc:sldMkLst>
      </pc:sldChg>
    </pc:docChg>
  </pc:docChgLst>
  <pc:docChgLst>
    <pc:chgData name="Keith Atherton" userId="bb5e6e7bf1b0919e" providerId="LiveId" clId="{2D9E9BE7-7298-4724-9354-5448D7916F4F}"/>
    <pc:docChg chg="modSld">
      <pc:chgData name="Keith Atherton" userId="bb5e6e7bf1b0919e" providerId="LiveId" clId="{2D9E9BE7-7298-4724-9354-5448D7916F4F}" dt="2021-12-15T11:30:33.081" v="0" actId="20577"/>
      <pc:docMkLst>
        <pc:docMk/>
      </pc:docMkLst>
      <pc:sldChg chg="modSp mod">
        <pc:chgData name="Keith Atherton" userId="bb5e6e7bf1b0919e" providerId="LiveId" clId="{2D9E9BE7-7298-4724-9354-5448D7916F4F}" dt="2021-12-15T11:30:33.081" v="0" actId="20577"/>
        <pc:sldMkLst>
          <pc:docMk/>
          <pc:sldMk cId="1256622652" sldId="313"/>
        </pc:sldMkLst>
        <pc:spChg chg="mod">
          <ac:chgData name="Keith Atherton" userId="bb5e6e7bf1b0919e" providerId="LiveId" clId="{2D9E9BE7-7298-4724-9354-5448D7916F4F}" dt="2021-12-15T11:30:33.081" v="0" actId="20577"/>
          <ac:spMkLst>
            <pc:docMk/>
            <pc:sldMk cId="1256622652" sldId="313"/>
            <ac:spMk id="18" creationId="{ED42596E-DB09-43F7-A053-18CEB2DDE639}"/>
          </ac:spMkLst>
        </pc:spChg>
      </pc:sldChg>
    </pc:docChg>
  </pc:docChgLst>
  <pc:docChgLst>
    <pc:chgData name="Keith Atherton" userId="bb5e6e7bf1b0919e" providerId="LiveId" clId="{C4B6EB51-77A8-41A4-942D-8CFF5341F500}"/>
    <pc:docChg chg="delSld modSld">
      <pc:chgData name="Keith Atherton" userId="bb5e6e7bf1b0919e" providerId="LiveId" clId="{C4B6EB51-77A8-41A4-942D-8CFF5341F500}" dt="2022-11-28T17:27:41.892" v="20" actId="20577"/>
      <pc:docMkLst>
        <pc:docMk/>
      </pc:docMkLst>
      <pc:sldChg chg="modSp mod">
        <pc:chgData name="Keith Atherton" userId="bb5e6e7bf1b0919e" providerId="LiveId" clId="{C4B6EB51-77A8-41A4-942D-8CFF5341F500}" dt="2022-11-28T17:27:35.172" v="10" actId="20577"/>
        <pc:sldMkLst>
          <pc:docMk/>
          <pc:sldMk cId="4128386637" sldId="359"/>
        </pc:sldMkLst>
        <pc:spChg chg="mod">
          <ac:chgData name="Keith Atherton" userId="bb5e6e7bf1b0919e" providerId="LiveId" clId="{C4B6EB51-77A8-41A4-942D-8CFF5341F500}" dt="2022-11-28T17:27:35.172" v="10" actId="20577"/>
          <ac:spMkLst>
            <pc:docMk/>
            <pc:sldMk cId="4128386637" sldId="359"/>
            <ac:spMk id="4" creationId="{C6D24F99-E026-485A-96CD-AEC98137262A}"/>
          </ac:spMkLst>
        </pc:spChg>
      </pc:sldChg>
      <pc:sldChg chg="del">
        <pc:chgData name="Keith Atherton" userId="bb5e6e7bf1b0919e" providerId="LiveId" clId="{C4B6EB51-77A8-41A4-942D-8CFF5341F500}" dt="2022-11-28T17:27:20.668" v="0" actId="47"/>
        <pc:sldMkLst>
          <pc:docMk/>
          <pc:sldMk cId="2821036304" sldId="361"/>
        </pc:sldMkLst>
      </pc:sldChg>
      <pc:sldChg chg="modSp mod">
        <pc:chgData name="Keith Atherton" userId="bb5e6e7bf1b0919e" providerId="LiveId" clId="{C4B6EB51-77A8-41A4-942D-8CFF5341F500}" dt="2022-11-28T17:27:41.892" v="20" actId="20577"/>
        <pc:sldMkLst>
          <pc:docMk/>
          <pc:sldMk cId="2815489762" sldId="362"/>
        </pc:sldMkLst>
        <pc:spChg chg="mod">
          <ac:chgData name="Keith Atherton" userId="bb5e6e7bf1b0919e" providerId="LiveId" clId="{C4B6EB51-77A8-41A4-942D-8CFF5341F500}" dt="2022-11-28T17:27:41.892" v="20" actId="20577"/>
          <ac:spMkLst>
            <pc:docMk/>
            <pc:sldMk cId="2815489762" sldId="362"/>
            <ac:spMk id="4" creationId="{C6D24F99-E026-485A-96CD-AEC98137262A}"/>
          </ac:spMkLst>
        </pc:spChg>
      </pc:sldChg>
    </pc:docChg>
  </pc:docChgLst>
  <pc:docChgLst>
    <pc:chgData name="Keith Atherton" userId="bb5e6e7bf1b0919e" providerId="LiveId" clId="{3EE3DC35-8863-470C-8F31-3C279CEBE74D}"/>
    <pc:docChg chg="undo custSel addSld delSld modSld">
      <pc:chgData name="Keith Atherton" userId="bb5e6e7bf1b0919e" providerId="LiveId" clId="{3EE3DC35-8863-470C-8F31-3C279CEBE74D}" dt="2022-08-20T18:14:12.532" v="113"/>
      <pc:docMkLst>
        <pc:docMk/>
      </pc:docMkLst>
      <pc:sldChg chg="addSp delSp modSp mod">
        <pc:chgData name="Keith Atherton" userId="bb5e6e7bf1b0919e" providerId="LiveId" clId="{3EE3DC35-8863-470C-8F31-3C279CEBE74D}" dt="2022-08-09T18:34:38.151" v="21" actId="692"/>
        <pc:sldMkLst>
          <pc:docMk/>
          <pc:sldMk cId="660024454" sldId="334"/>
        </pc:sldMkLst>
        <pc:picChg chg="add mod">
          <ac:chgData name="Keith Atherton" userId="bb5e6e7bf1b0919e" providerId="LiveId" clId="{3EE3DC35-8863-470C-8F31-3C279CEBE74D}" dt="2022-08-09T18:34:38.151" v="21" actId="692"/>
          <ac:picMkLst>
            <pc:docMk/>
            <pc:sldMk cId="660024454" sldId="334"/>
            <ac:picMk id="5" creationId="{39619C90-CCFA-3CB9-ABFA-75A8471AE2D0}"/>
          </ac:picMkLst>
        </pc:picChg>
        <pc:picChg chg="del">
          <ac:chgData name="Keith Atherton" userId="bb5e6e7bf1b0919e" providerId="LiveId" clId="{3EE3DC35-8863-470C-8F31-3C279CEBE74D}" dt="2022-08-09T18:33:10.186" v="3" actId="478"/>
          <ac:picMkLst>
            <pc:docMk/>
            <pc:sldMk cId="660024454" sldId="334"/>
            <ac:picMk id="7" creationId="{20961F7D-E76C-A722-81A5-65C1F0E23442}"/>
          </ac:picMkLst>
        </pc:picChg>
        <pc:picChg chg="add mod">
          <ac:chgData name="Keith Atherton" userId="bb5e6e7bf1b0919e" providerId="LiveId" clId="{3EE3DC35-8863-470C-8F31-3C279CEBE74D}" dt="2022-08-09T18:34:17.692" v="17" actId="14100"/>
          <ac:picMkLst>
            <pc:docMk/>
            <pc:sldMk cId="660024454" sldId="334"/>
            <ac:picMk id="8" creationId="{7F674410-A400-14BA-8060-E7F73B54C1F8}"/>
          </ac:picMkLst>
        </pc:picChg>
      </pc:sldChg>
      <pc:sldChg chg="del">
        <pc:chgData name="Keith Atherton" userId="bb5e6e7bf1b0919e" providerId="LiveId" clId="{3EE3DC35-8863-470C-8F31-3C279CEBE74D}" dt="2022-08-09T18:37:15.138" v="22" actId="47"/>
        <pc:sldMkLst>
          <pc:docMk/>
          <pc:sldMk cId="1177597715" sldId="337"/>
        </pc:sldMkLst>
      </pc:sldChg>
      <pc:sldChg chg="modSp mod">
        <pc:chgData name="Keith Atherton" userId="bb5e6e7bf1b0919e" providerId="LiveId" clId="{3EE3DC35-8863-470C-8F31-3C279CEBE74D}" dt="2022-08-09T18:18:37.750" v="0" actId="6549"/>
        <pc:sldMkLst>
          <pc:docMk/>
          <pc:sldMk cId="3100264855" sldId="339"/>
        </pc:sldMkLst>
        <pc:spChg chg="mod">
          <ac:chgData name="Keith Atherton" userId="bb5e6e7bf1b0919e" providerId="LiveId" clId="{3EE3DC35-8863-470C-8F31-3C279CEBE74D}" dt="2022-08-09T18:18:37.750" v="0" actId="6549"/>
          <ac:spMkLst>
            <pc:docMk/>
            <pc:sldMk cId="3100264855" sldId="339"/>
            <ac:spMk id="3" creationId="{3D71C9CD-CAE8-4AC8-936D-333769D479E5}"/>
          </ac:spMkLst>
        </pc:spChg>
      </pc:sldChg>
      <pc:sldChg chg="addSp delSp modSp mod">
        <pc:chgData name="Keith Atherton" userId="bb5e6e7bf1b0919e" providerId="LiveId" clId="{3EE3DC35-8863-470C-8F31-3C279CEBE74D}" dt="2022-08-20T18:13:26.841" v="95" actId="20577"/>
        <pc:sldMkLst>
          <pc:docMk/>
          <pc:sldMk cId="4285754244" sldId="346"/>
        </pc:sldMkLst>
        <pc:spChg chg="mod">
          <ac:chgData name="Keith Atherton" userId="bb5e6e7bf1b0919e" providerId="LiveId" clId="{3EE3DC35-8863-470C-8F31-3C279CEBE74D}" dt="2022-08-20T18:13:26.841" v="95" actId="20577"/>
          <ac:spMkLst>
            <pc:docMk/>
            <pc:sldMk cId="4285754244" sldId="346"/>
            <ac:spMk id="16" creationId="{2C00B059-8249-401E-BECD-DC838B36F9FB}"/>
          </ac:spMkLst>
        </pc:spChg>
        <pc:picChg chg="del">
          <ac:chgData name="Keith Atherton" userId="bb5e6e7bf1b0919e" providerId="LiveId" clId="{3EE3DC35-8863-470C-8F31-3C279CEBE74D}" dt="2022-08-20T18:08:40.484" v="23" actId="478"/>
          <ac:picMkLst>
            <pc:docMk/>
            <pc:sldMk cId="4285754244" sldId="346"/>
            <ac:picMk id="5" creationId="{0BB5AC62-AB70-44EE-FAAB-D53569888252}"/>
          </ac:picMkLst>
        </pc:picChg>
        <pc:picChg chg="add mod">
          <ac:chgData name="Keith Atherton" userId="bb5e6e7bf1b0919e" providerId="LiveId" clId="{3EE3DC35-8863-470C-8F31-3C279CEBE74D}" dt="2022-08-20T18:09:08.520" v="29" actId="1076"/>
          <ac:picMkLst>
            <pc:docMk/>
            <pc:sldMk cId="4285754244" sldId="346"/>
            <ac:picMk id="6" creationId="{571FF998-9AFF-E712-ED57-74A2B87F1FE5}"/>
          </ac:picMkLst>
        </pc:picChg>
      </pc:sldChg>
      <pc:sldChg chg="del">
        <pc:chgData name="Keith Atherton" userId="bb5e6e7bf1b0919e" providerId="LiveId" clId="{3EE3DC35-8863-470C-8F31-3C279CEBE74D}" dt="2022-08-09T18:18:42.720" v="2" actId="47"/>
        <pc:sldMkLst>
          <pc:docMk/>
          <pc:sldMk cId="3332326137" sldId="348"/>
        </pc:sldMkLst>
      </pc:sldChg>
      <pc:sldChg chg="modSp mod">
        <pc:chgData name="Keith Atherton" userId="bb5e6e7bf1b0919e" providerId="LiveId" clId="{3EE3DC35-8863-470C-8F31-3C279CEBE74D}" dt="2022-08-20T18:09:47.802" v="40" actId="20577"/>
        <pc:sldMkLst>
          <pc:docMk/>
          <pc:sldMk cId="2375854093" sldId="356"/>
        </pc:sldMkLst>
        <pc:spChg chg="mod">
          <ac:chgData name="Keith Atherton" userId="bb5e6e7bf1b0919e" providerId="LiveId" clId="{3EE3DC35-8863-470C-8F31-3C279CEBE74D}" dt="2022-08-20T18:09:47.802" v="40" actId="20577"/>
          <ac:spMkLst>
            <pc:docMk/>
            <pc:sldMk cId="2375854093" sldId="356"/>
            <ac:spMk id="18" creationId="{ED42596E-DB09-43F7-A053-18CEB2DDE639}"/>
          </ac:spMkLst>
        </pc:spChg>
      </pc:sldChg>
      <pc:sldChg chg="add">
        <pc:chgData name="Keith Atherton" userId="bb5e6e7bf1b0919e" providerId="LiveId" clId="{3EE3DC35-8863-470C-8F31-3C279CEBE74D}" dt="2022-08-09T18:18:41.447" v="1" actId="2890"/>
        <pc:sldMkLst>
          <pc:docMk/>
          <pc:sldMk cId="4128386637" sldId="359"/>
        </pc:sldMkLst>
      </pc:sldChg>
      <pc:sldChg chg="addSp delSp modSp add mod">
        <pc:chgData name="Keith Atherton" userId="bb5e6e7bf1b0919e" providerId="LiveId" clId="{3EE3DC35-8863-470C-8F31-3C279CEBE74D}" dt="2022-08-20T18:14:12.532" v="113"/>
        <pc:sldMkLst>
          <pc:docMk/>
          <pc:sldMk cId="2354019881" sldId="360"/>
        </pc:sldMkLst>
        <pc:spChg chg="mod">
          <ac:chgData name="Keith Atherton" userId="bb5e6e7bf1b0919e" providerId="LiveId" clId="{3EE3DC35-8863-470C-8F31-3C279CEBE74D}" dt="2022-08-20T18:09:25.659" v="33" actId="6549"/>
          <ac:spMkLst>
            <pc:docMk/>
            <pc:sldMk cId="2354019881" sldId="360"/>
            <ac:spMk id="9" creationId="{4C5B6343-2A6F-6084-1BEB-1E70E6855892}"/>
          </ac:spMkLst>
        </pc:spChg>
        <pc:spChg chg="mod">
          <ac:chgData name="Keith Atherton" userId="bb5e6e7bf1b0919e" providerId="LiveId" clId="{3EE3DC35-8863-470C-8F31-3C279CEBE74D}" dt="2022-08-20T18:13:20.196" v="84" actId="20577"/>
          <ac:spMkLst>
            <pc:docMk/>
            <pc:sldMk cId="2354019881" sldId="360"/>
            <ac:spMk id="16" creationId="{2C00B059-8249-401E-BECD-DC838B36F9FB}"/>
          </ac:spMkLst>
        </pc:spChg>
        <pc:spChg chg="mod">
          <ac:chgData name="Keith Atherton" userId="bb5e6e7bf1b0919e" providerId="LiveId" clId="{3EE3DC35-8863-470C-8F31-3C279CEBE74D}" dt="2022-08-20T18:14:12.532" v="113"/>
          <ac:spMkLst>
            <pc:docMk/>
            <pc:sldMk cId="2354019881" sldId="360"/>
            <ac:spMk id="18" creationId="{ED42596E-DB09-43F7-A053-18CEB2DDE639}"/>
          </ac:spMkLst>
        </pc:spChg>
        <pc:picChg chg="del">
          <ac:chgData name="Keith Atherton" userId="bb5e6e7bf1b0919e" providerId="LiveId" clId="{3EE3DC35-8863-470C-8F31-3C279CEBE74D}" dt="2022-08-20T18:10:33.356" v="41" actId="478"/>
          <ac:picMkLst>
            <pc:docMk/>
            <pc:sldMk cId="2354019881" sldId="360"/>
            <ac:picMk id="6" creationId="{571FF998-9AFF-E712-ED57-74A2B87F1FE5}"/>
          </ac:picMkLst>
        </pc:picChg>
        <pc:picChg chg="add mod">
          <ac:chgData name="Keith Atherton" userId="bb5e6e7bf1b0919e" providerId="LiveId" clId="{3EE3DC35-8863-470C-8F31-3C279CEBE74D}" dt="2022-08-20T18:12:09.765" v="64" actId="1076"/>
          <ac:picMkLst>
            <pc:docMk/>
            <pc:sldMk cId="2354019881" sldId="360"/>
            <ac:picMk id="1026" creationId="{362796F5-AFDC-EADA-F3E0-C6EE222255C2}"/>
          </ac:picMkLst>
        </pc:picChg>
        <pc:picChg chg="add mod">
          <ac:chgData name="Keith Atherton" userId="bb5e6e7bf1b0919e" providerId="LiveId" clId="{3EE3DC35-8863-470C-8F31-3C279CEBE74D}" dt="2022-08-20T18:12:12.928" v="66" actId="14100"/>
          <ac:picMkLst>
            <pc:docMk/>
            <pc:sldMk cId="2354019881" sldId="360"/>
            <ac:picMk id="1028" creationId="{C4E55103-77A6-12A6-FD99-1FD603DC9FC1}"/>
          </ac:picMkLst>
        </pc:picChg>
      </pc:sldChg>
    </pc:docChg>
  </pc:docChgLst>
  <pc:docChgLst>
    <pc:chgData name="Keith Atherton" userId="bb5e6e7bf1b0919e" providerId="LiveId" clId="{A86DC4AC-8CBC-40A6-A258-A17831DCE6F6}"/>
    <pc:docChg chg="undo custSel addSld delSld modSld sldOrd">
      <pc:chgData name="Keith Atherton" userId="bb5e6e7bf1b0919e" providerId="LiveId" clId="{A86DC4AC-8CBC-40A6-A258-A17831DCE6F6}" dt="2021-12-11T17:55:36.818" v="2305" actId="12788"/>
      <pc:docMkLst>
        <pc:docMk/>
      </pc:docMkLst>
      <pc:sldChg chg="addSp delSp modSp mod">
        <pc:chgData name="Keith Atherton" userId="bb5e6e7bf1b0919e" providerId="LiveId" clId="{A86DC4AC-8CBC-40A6-A258-A17831DCE6F6}" dt="2021-12-11T13:25:08.118" v="2242" actId="1076"/>
        <pc:sldMkLst>
          <pc:docMk/>
          <pc:sldMk cId="1495496538" sldId="257"/>
        </pc:sldMkLst>
        <pc:spChg chg="mod">
          <ac:chgData name="Keith Atherton" userId="bb5e6e7bf1b0919e" providerId="LiveId" clId="{A86DC4AC-8CBC-40A6-A258-A17831DCE6F6}" dt="2021-12-09T16:21:54.461" v="218" actId="242"/>
          <ac:spMkLst>
            <pc:docMk/>
            <pc:sldMk cId="1495496538" sldId="257"/>
            <ac:spMk id="3" creationId="{3D71C9CD-CAE8-4AC8-936D-333769D479E5}"/>
          </ac:spMkLst>
        </pc:spChg>
        <pc:spChg chg="mod">
          <ac:chgData name="Keith Atherton" userId="bb5e6e7bf1b0919e" providerId="LiveId" clId="{A86DC4AC-8CBC-40A6-A258-A17831DCE6F6}" dt="2021-12-09T16:17:22.330" v="168" actId="20577"/>
          <ac:spMkLst>
            <pc:docMk/>
            <pc:sldMk cId="1495496538" sldId="257"/>
            <ac:spMk id="4" creationId="{C6D24F99-E026-485A-96CD-AEC98137262A}"/>
          </ac:spMkLst>
        </pc:spChg>
        <pc:spChg chg="add del mod">
          <ac:chgData name="Keith Atherton" userId="bb5e6e7bf1b0919e" providerId="LiveId" clId="{A86DC4AC-8CBC-40A6-A258-A17831DCE6F6}" dt="2021-12-10T18:10:47.890" v="2097" actId="478"/>
          <ac:spMkLst>
            <pc:docMk/>
            <pc:sldMk cId="1495496538" sldId="257"/>
            <ac:spMk id="7" creationId="{1A3C1E75-606C-496A-8F22-EF64DC086FBA}"/>
          </ac:spMkLst>
        </pc:spChg>
        <pc:picChg chg="add mod">
          <ac:chgData name="Keith Atherton" userId="bb5e6e7bf1b0919e" providerId="LiveId" clId="{A86DC4AC-8CBC-40A6-A258-A17831DCE6F6}" dt="2021-12-09T16:45:31.062" v="291" actId="692"/>
          <ac:picMkLst>
            <pc:docMk/>
            <pc:sldMk cId="1495496538" sldId="257"/>
            <ac:picMk id="5" creationId="{906984FB-00F1-4DEE-A0DC-DB67F9C70742}"/>
          </ac:picMkLst>
        </pc:picChg>
        <pc:picChg chg="del">
          <ac:chgData name="Keith Atherton" userId="bb5e6e7bf1b0919e" providerId="LiveId" clId="{A86DC4AC-8CBC-40A6-A258-A17831DCE6F6}" dt="2021-12-10T18:10:46.122" v="2096" actId="478"/>
          <ac:picMkLst>
            <pc:docMk/>
            <pc:sldMk cId="1495496538" sldId="257"/>
            <ac:picMk id="6" creationId="{251CEBEB-5088-4E63-81A4-0DCEB5B45207}"/>
          </ac:picMkLst>
        </pc:picChg>
        <pc:picChg chg="add mod">
          <ac:chgData name="Keith Atherton" userId="bb5e6e7bf1b0919e" providerId="LiveId" clId="{A86DC4AC-8CBC-40A6-A258-A17831DCE6F6}" dt="2021-12-09T17:06:18.799" v="471" actId="14100"/>
          <ac:picMkLst>
            <pc:docMk/>
            <pc:sldMk cId="1495496538" sldId="257"/>
            <ac:picMk id="8" creationId="{0A9DB5E8-7C51-403F-B817-F2802D3D5770}"/>
          </ac:picMkLst>
        </pc:picChg>
        <pc:picChg chg="add del mod">
          <ac:chgData name="Keith Atherton" userId="bb5e6e7bf1b0919e" providerId="LiveId" clId="{A86DC4AC-8CBC-40A6-A258-A17831DCE6F6}" dt="2021-12-09T16:13:38.073" v="110" actId="478"/>
          <ac:picMkLst>
            <pc:docMk/>
            <pc:sldMk cId="1495496538" sldId="257"/>
            <ac:picMk id="10" creationId="{FDC1DDD8-7959-485C-A45F-02FB3D8EA2C0}"/>
          </ac:picMkLst>
        </pc:picChg>
        <pc:picChg chg="add del mod">
          <ac:chgData name="Keith Atherton" userId="bb5e6e7bf1b0919e" providerId="LiveId" clId="{A86DC4AC-8CBC-40A6-A258-A17831DCE6F6}" dt="2021-12-09T16:13:43.673" v="112" actId="478"/>
          <ac:picMkLst>
            <pc:docMk/>
            <pc:sldMk cId="1495496538" sldId="257"/>
            <ac:picMk id="12" creationId="{EB06FAC5-2B1B-4E25-B48F-FADCE0B674B8}"/>
          </ac:picMkLst>
        </pc:picChg>
        <pc:picChg chg="add mod">
          <ac:chgData name="Keith Atherton" userId="bb5e6e7bf1b0919e" providerId="LiveId" clId="{A86DC4AC-8CBC-40A6-A258-A17831DCE6F6}" dt="2021-12-09T16:45:44.003" v="294" actId="692"/>
          <ac:picMkLst>
            <pc:docMk/>
            <pc:sldMk cId="1495496538" sldId="257"/>
            <ac:picMk id="14" creationId="{82D530CC-D7A3-4EB1-80F0-234370100B14}"/>
          </ac:picMkLst>
        </pc:picChg>
        <pc:picChg chg="add mod">
          <ac:chgData name="Keith Atherton" userId="bb5e6e7bf1b0919e" providerId="LiveId" clId="{A86DC4AC-8CBC-40A6-A258-A17831DCE6F6}" dt="2021-12-10T18:10:44.862" v="2095" actId="1076"/>
          <ac:picMkLst>
            <pc:docMk/>
            <pc:sldMk cId="1495496538" sldId="257"/>
            <ac:picMk id="3074" creationId="{E838350F-C2A6-4785-BE75-69FAB1A607D9}"/>
          </ac:picMkLst>
        </pc:picChg>
        <pc:picChg chg="add mod">
          <ac:chgData name="Keith Atherton" userId="bb5e6e7bf1b0919e" providerId="LiveId" clId="{A86DC4AC-8CBC-40A6-A258-A17831DCE6F6}" dt="2021-12-11T13:25:08.118" v="2242" actId="1076"/>
          <ac:picMkLst>
            <pc:docMk/>
            <pc:sldMk cId="1495496538" sldId="257"/>
            <ac:picMk id="3076" creationId="{7E1D12D5-FF4D-489F-B6CD-86A191E9AFFF}"/>
          </ac:picMkLst>
        </pc:picChg>
      </pc:sldChg>
      <pc:sldChg chg="del">
        <pc:chgData name="Keith Atherton" userId="bb5e6e7bf1b0919e" providerId="LiveId" clId="{A86DC4AC-8CBC-40A6-A258-A17831DCE6F6}" dt="2021-12-09T16:19:13.303" v="183" actId="47"/>
        <pc:sldMkLst>
          <pc:docMk/>
          <pc:sldMk cId="1300311978" sldId="266"/>
        </pc:sldMkLst>
      </pc:sldChg>
      <pc:sldChg chg="del">
        <pc:chgData name="Keith Atherton" userId="bb5e6e7bf1b0919e" providerId="LiveId" clId="{A86DC4AC-8CBC-40A6-A258-A17831DCE6F6}" dt="2021-12-09T16:18:59.199" v="181" actId="47"/>
        <pc:sldMkLst>
          <pc:docMk/>
          <pc:sldMk cId="3462884272" sldId="272"/>
        </pc:sldMkLst>
      </pc:sldChg>
      <pc:sldChg chg="del">
        <pc:chgData name="Keith Atherton" userId="bb5e6e7bf1b0919e" providerId="LiveId" clId="{A86DC4AC-8CBC-40A6-A258-A17831DCE6F6}" dt="2021-12-09T16:18:57.782" v="180" actId="47"/>
        <pc:sldMkLst>
          <pc:docMk/>
          <pc:sldMk cId="3242389936" sldId="273"/>
        </pc:sldMkLst>
      </pc:sldChg>
      <pc:sldChg chg="addSp delSp modSp del mod">
        <pc:chgData name="Keith Atherton" userId="bb5e6e7bf1b0919e" providerId="LiveId" clId="{A86DC4AC-8CBC-40A6-A258-A17831DCE6F6}" dt="2021-12-09T16:43:38.861" v="288" actId="2696"/>
        <pc:sldMkLst>
          <pc:docMk/>
          <pc:sldMk cId="196070355" sldId="282"/>
        </pc:sldMkLst>
        <pc:spChg chg="add del mod">
          <ac:chgData name="Keith Atherton" userId="bb5e6e7bf1b0919e" providerId="LiveId" clId="{A86DC4AC-8CBC-40A6-A258-A17831DCE6F6}" dt="2021-12-09T16:40:27.848" v="274" actId="478"/>
          <ac:spMkLst>
            <pc:docMk/>
            <pc:sldMk cId="196070355" sldId="282"/>
            <ac:spMk id="3" creationId="{D23FFAF1-D3F7-40B4-9D05-03F3770ACE80}"/>
          </ac:spMkLst>
        </pc:spChg>
        <pc:picChg chg="del mod">
          <ac:chgData name="Keith Atherton" userId="bb5e6e7bf1b0919e" providerId="LiveId" clId="{A86DC4AC-8CBC-40A6-A258-A17831DCE6F6}" dt="2021-12-09T16:18:14.881" v="173" actId="478"/>
          <ac:picMkLst>
            <pc:docMk/>
            <pc:sldMk cId="196070355" sldId="282"/>
            <ac:picMk id="17" creationId="{18B7855D-2DE6-49A4-BA98-97404403C66B}"/>
          </ac:picMkLst>
        </pc:picChg>
      </pc:sldChg>
      <pc:sldChg chg="del">
        <pc:chgData name="Keith Atherton" userId="bb5e6e7bf1b0919e" providerId="LiveId" clId="{A86DC4AC-8CBC-40A6-A258-A17831DCE6F6}" dt="2021-12-09T16:18:36.122" v="176" actId="47"/>
        <pc:sldMkLst>
          <pc:docMk/>
          <pc:sldMk cId="1154969311" sldId="286"/>
        </pc:sldMkLst>
      </pc:sldChg>
      <pc:sldChg chg="del">
        <pc:chgData name="Keith Atherton" userId="bb5e6e7bf1b0919e" providerId="LiveId" clId="{A86DC4AC-8CBC-40A6-A258-A17831DCE6F6}" dt="2021-12-09T16:18:51.841" v="179" actId="47"/>
        <pc:sldMkLst>
          <pc:docMk/>
          <pc:sldMk cId="3149670743" sldId="289"/>
        </pc:sldMkLst>
      </pc:sldChg>
      <pc:sldChg chg="del">
        <pc:chgData name="Keith Atherton" userId="bb5e6e7bf1b0919e" providerId="LiveId" clId="{A86DC4AC-8CBC-40A6-A258-A17831DCE6F6}" dt="2021-12-09T16:18:39.362" v="177" actId="47"/>
        <pc:sldMkLst>
          <pc:docMk/>
          <pc:sldMk cId="1163063007" sldId="293"/>
        </pc:sldMkLst>
      </pc:sldChg>
      <pc:sldChg chg="del">
        <pc:chgData name="Keith Atherton" userId="bb5e6e7bf1b0919e" providerId="LiveId" clId="{A86DC4AC-8CBC-40A6-A258-A17831DCE6F6}" dt="2021-12-09T16:18:41.490" v="178" actId="47"/>
        <pc:sldMkLst>
          <pc:docMk/>
          <pc:sldMk cId="2971040159" sldId="298"/>
        </pc:sldMkLst>
      </pc:sldChg>
      <pc:sldChg chg="addSp delSp modSp mod ord">
        <pc:chgData name="Keith Atherton" userId="bb5e6e7bf1b0919e" providerId="LiveId" clId="{A86DC4AC-8CBC-40A6-A258-A17831DCE6F6}" dt="2021-12-10T15:18:34.838" v="895" actId="692"/>
        <pc:sldMkLst>
          <pc:docMk/>
          <pc:sldMk cId="2900026269" sldId="300"/>
        </pc:sldMkLst>
        <pc:spChg chg="add mod">
          <ac:chgData name="Keith Atherton" userId="bb5e6e7bf1b0919e" providerId="LiveId" clId="{A86DC4AC-8CBC-40A6-A258-A17831DCE6F6}" dt="2021-12-09T16:38:51.376" v="270" actId="1076"/>
          <ac:spMkLst>
            <pc:docMk/>
            <pc:sldMk cId="2900026269" sldId="300"/>
            <ac:spMk id="2" creationId="{EB94001E-9803-458E-9178-0C22A1A485A3}"/>
          </ac:spMkLst>
        </pc:spChg>
        <pc:spChg chg="add del mod">
          <ac:chgData name="Keith Atherton" userId="bb5e6e7bf1b0919e" providerId="LiveId" clId="{A86DC4AC-8CBC-40A6-A258-A17831DCE6F6}" dt="2021-12-09T16:39:30.927" v="272" actId="478"/>
          <ac:spMkLst>
            <pc:docMk/>
            <pc:sldMk cId="2900026269" sldId="300"/>
            <ac:spMk id="5" creationId="{3D522607-6009-4A96-8714-C68AFF7D1BE2}"/>
          </ac:spMkLst>
        </pc:spChg>
        <pc:spChg chg="add del mod">
          <ac:chgData name="Keith Atherton" userId="bb5e6e7bf1b0919e" providerId="LiveId" clId="{A86DC4AC-8CBC-40A6-A258-A17831DCE6F6}" dt="2021-12-10T14:55:36.071" v="621" actId="478"/>
          <ac:spMkLst>
            <pc:docMk/>
            <pc:sldMk cId="2900026269" sldId="300"/>
            <ac:spMk id="11" creationId="{AD93F353-4741-4E31-A54E-A50993C77654}"/>
          </ac:spMkLst>
        </pc:spChg>
        <pc:spChg chg="add mod">
          <ac:chgData name="Keith Atherton" userId="bb5e6e7bf1b0919e" providerId="LiveId" clId="{A86DC4AC-8CBC-40A6-A258-A17831DCE6F6}" dt="2021-12-09T17:05:22.899" v="465"/>
          <ac:spMkLst>
            <pc:docMk/>
            <pc:sldMk cId="2900026269" sldId="300"/>
            <ac:spMk id="12" creationId="{EA6FE899-D470-46C9-9D06-3BC34932C386}"/>
          </ac:spMkLst>
        </pc:spChg>
        <pc:spChg chg="mod">
          <ac:chgData name="Keith Atherton" userId="bb5e6e7bf1b0919e" providerId="LiveId" clId="{A86DC4AC-8CBC-40A6-A258-A17831DCE6F6}" dt="2021-12-10T14:55:29.864" v="620" actId="20577"/>
          <ac:spMkLst>
            <pc:docMk/>
            <pc:sldMk cId="2900026269" sldId="300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5:15:18.022" v="854" actId="313"/>
          <ac:spMkLst>
            <pc:docMk/>
            <pc:sldMk cId="2900026269" sldId="300"/>
            <ac:spMk id="18" creationId="{ED42596E-DB09-43F7-A053-18CEB2DDE639}"/>
          </ac:spMkLst>
        </pc:spChg>
        <pc:graphicFrameChg chg="del">
          <ac:chgData name="Keith Atherton" userId="bb5e6e7bf1b0919e" providerId="LiveId" clId="{A86DC4AC-8CBC-40A6-A258-A17831DCE6F6}" dt="2021-12-09T16:39:03.669" v="271" actId="478"/>
          <ac:graphicFrameMkLst>
            <pc:docMk/>
            <pc:sldMk cId="2900026269" sldId="300"/>
            <ac:graphicFrameMk id="21" creationId="{D8DD12A5-FE18-4970-8B30-E368D9BD860D}"/>
          </ac:graphicFrameMkLst>
        </pc:graphicFrameChg>
        <pc:picChg chg="add del">
          <ac:chgData name="Keith Atherton" userId="bb5e6e7bf1b0919e" providerId="LiveId" clId="{A86DC4AC-8CBC-40A6-A258-A17831DCE6F6}" dt="2021-12-10T14:52:31.886" v="579" actId="478"/>
          <ac:picMkLst>
            <pc:docMk/>
            <pc:sldMk cId="2900026269" sldId="300"/>
            <ac:picMk id="5" creationId="{4DD494ED-C8FA-4682-A2B2-A35C15F40CE1}"/>
          </ac:picMkLst>
        </pc:picChg>
        <pc:picChg chg="add del mod">
          <ac:chgData name="Keith Atherton" userId="bb5e6e7bf1b0919e" providerId="LiveId" clId="{A86DC4AC-8CBC-40A6-A258-A17831DCE6F6}" dt="2021-12-10T14:56:33.013" v="626" actId="478"/>
          <ac:picMkLst>
            <pc:docMk/>
            <pc:sldMk cId="2900026269" sldId="300"/>
            <ac:picMk id="7" creationId="{F30A5B11-E75E-4132-A714-485017EEA710}"/>
          </ac:picMkLst>
        </pc:picChg>
        <pc:picChg chg="add mod">
          <ac:chgData name="Keith Atherton" userId="bb5e6e7bf1b0919e" providerId="LiveId" clId="{A86DC4AC-8CBC-40A6-A258-A17831DCE6F6}" dt="2021-12-10T15:18:34.838" v="895" actId="692"/>
          <ac:picMkLst>
            <pc:docMk/>
            <pc:sldMk cId="2900026269" sldId="300"/>
            <ac:picMk id="9" creationId="{3D1D03A0-9FC8-4644-AC5D-7F04928369B0}"/>
          </ac:picMkLst>
        </pc:picChg>
      </pc:sldChg>
      <pc:sldChg chg="addSp delSp modSp add mod ord">
        <pc:chgData name="Keith Atherton" userId="bb5e6e7bf1b0919e" providerId="LiveId" clId="{A86DC4AC-8CBC-40A6-A258-A17831DCE6F6}" dt="2021-12-11T13:37:58.275" v="2268"/>
        <pc:sldMkLst>
          <pc:docMk/>
          <pc:sldMk cId="621302004" sldId="301"/>
        </pc:sldMkLst>
        <pc:spChg chg="mod">
          <ac:chgData name="Keith Atherton" userId="bb5e6e7bf1b0919e" providerId="LiveId" clId="{A86DC4AC-8CBC-40A6-A258-A17831DCE6F6}" dt="2021-12-09T16:21:58.145" v="219" actId="242"/>
          <ac:spMkLst>
            <pc:docMk/>
            <pc:sldMk cId="621302004" sldId="301"/>
            <ac:spMk id="3" creationId="{3D71C9CD-CAE8-4AC8-936D-333769D479E5}"/>
          </ac:spMkLst>
        </pc:spChg>
        <pc:spChg chg="add del mod">
          <ac:chgData name="Keith Atherton" userId="bb5e6e7bf1b0919e" providerId="LiveId" clId="{A86DC4AC-8CBC-40A6-A258-A17831DCE6F6}" dt="2021-12-11T13:37:58.275" v="2268"/>
          <ac:spMkLst>
            <pc:docMk/>
            <pc:sldMk cId="621302004" sldId="301"/>
            <ac:spMk id="7" creationId="{CD4D5D17-FCFE-434F-A544-C56FB87252EF}"/>
          </ac:spMkLst>
        </pc:spChg>
        <pc:picChg chg="mod">
          <ac:chgData name="Keith Atherton" userId="bb5e6e7bf1b0919e" providerId="LiveId" clId="{A86DC4AC-8CBC-40A6-A258-A17831DCE6F6}" dt="2021-12-09T16:46:07.824" v="297" actId="692"/>
          <ac:picMkLst>
            <pc:docMk/>
            <pc:sldMk cId="621302004" sldId="301"/>
            <ac:picMk id="5" creationId="{906984FB-00F1-4DEE-A0DC-DB67F9C70742}"/>
          </ac:picMkLst>
        </pc:picChg>
        <pc:picChg chg="del">
          <ac:chgData name="Keith Atherton" userId="bb5e6e7bf1b0919e" providerId="LiveId" clId="{A86DC4AC-8CBC-40A6-A258-A17831DCE6F6}" dt="2021-12-11T13:30:50.098" v="2245" actId="478"/>
          <ac:picMkLst>
            <pc:docMk/>
            <pc:sldMk cId="621302004" sldId="301"/>
            <ac:picMk id="6" creationId="{251CEBEB-5088-4E63-81A4-0DCEB5B45207}"/>
          </ac:picMkLst>
        </pc:picChg>
        <pc:picChg chg="del">
          <ac:chgData name="Keith Atherton" userId="bb5e6e7bf1b0919e" providerId="LiveId" clId="{A86DC4AC-8CBC-40A6-A258-A17831DCE6F6}" dt="2021-12-09T17:06:25.860" v="472" actId="478"/>
          <ac:picMkLst>
            <pc:docMk/>
            <pc:sldMk cId="621302004" sldId="301"/>
            <ac:picMk id="8" creationId="{0A9DB5E8-7C51-403F-B817-F2802D3D5770}"/>
          </ac:picMkLst>
        </pc:picChg>
        <pc:picChg chg="add mod">
          <ac:chgData name="Keith Atherton" userId="bb5e6e7bf1b0919e" providerId="LiveId" clId="{A86DC4AC-8CBC-40A6-A258-A17831DCE6F6}" dt="2021-12-09T17:06:26.778" v="473"/>
          <ac:picMkLst>
            <pc:docMk/>
            <pc:sldMk cId="621302004" sldId="301"/>
            <ac:picMk id="9" creationId="{8CC1A6C4-7D9F-4468-9844-FDEFA4FE54FC}"/>
          </ac:picMkLst>
        </pc:picChg>
        <pc:picChg chg="add mod">
          <ac:chgData name="Keith Atherton" userId="bb5e6e7bf1b0919e" providerId="LiveId" clId="{A86DC4AC-8CBC-40A6-A258-A17831DCE6F6}" dt="2021-12-11T13:37:58.275" v="2268"/>
          <ac:picMkLst>
            <pc:docMk/>
            <pc:sldMk cId="621302004" sldId="301"/>
            <ac:picMk id="10" creationId="{088B25D2-BC1E-4986-B90B-747A54C3C119}"/>
          </ac:picMkLst>
        </pc:picChg>
        <pc:picChg chg="mod">
          <ac:chgData name="Keith Atherton" userId="bb5e6e7bf1b0919e" providerId="LiveId" clId="{A86DC4AC-8CBC-40A6-A258-A17831DCE6F6}" dt="2021-12-09T16:46:07.824" v="297" actId="692"/>
          <ac:picMkLst>
            <pc:docMk/>
            <pc:sldMk cId="621302004" sldId="301"/>
            <ac:picMk id="14" creationId="{82D530CC-D7A3-4EB1-80F0-234370100B14}"/>
          </ac:picMkLst>
        </pc:picChg>
      </pc:sldChg>
      <pc:sldChg chg="add del">
        <pc:chgData name="Keith Atherton" userId="bb5e6e7bf1b0919e" providerId="LiveId" clId="{A86DC4AC-8CBC-40A6-A258-A17831DCE6F6}" dt="2021-12-09T16:20:56.811" v="202" actId="47"/>
        <pc:sldMkLst>
          <pc:docMk/>
          <pc:sldMk cId="1325186823" sldId="301"/>
        </pc:sldMkLst>
      </pc:sldChg>
      <pc:sldChg chg="del">
        <pc:chgData name="Keith Atherton" userId="bb5e6e7bf1b0919e" providerId="LiveId" clId="{A86DC4AC-8CBC-40A6-A258-A17831DCE6F6}" dt="2021-12-09T16:19:00.064" v="182" actId="47"/>
        <pc:sldMkLst>
          <pc:docMk/>
          <pc:sldMk cId="3889166645" sldId="301"/>
        </pc:sldMkLst>
      </pc:sldChg>
      <pc:sldChg chg="addSp delSp modSp add del mod ord modClrScheme chgLayout">
        <pc:chgData name="Keith Atherton" userId="bb5e6e7bf1b0919e" providerId="LiveId" clId="{A86DC4AC-8CBC-40A6-A258-A17831DCE6F6}" dt="2021-12-10T18:06:58.996" v="2071" actId="47"/>
        <pc:sldMkLst>
          <pc:docMk/>
          <pc:sldMk cId="1784484105" sldId="302"/>
        </pc:sldMkLst>
        <pc:spChg chg="mod ord">
          <ac:chgData name="Keith Atherton" userId="bb5e6e7bf1b0919e" providerId="LiveId" clId="{A86DC4AC-8CBC-40A6-A258-A17831DCE6F6}" dt="2021-12-09T16:43:00.759" v="282" actId="700"/>
          <ac:spMkLst>
            <pc:docMk/>
            <pc:sldMk cId="1784484105" sldId="302"/>
            <ac:spMk id="3" creationId="{581E71C2-3FC1-41C1-8255-33A1AC802247}"/>
          </ac:spMkLst>
        </pc:spChg>
        <pc:spChg chg="add del mod ord">
          <ac:chgData name="Keith Atherton" userId="bb5e6e7bf1b0919e" providerId="LiveId" clId="{A86DC4AC-8CBC-40A6-A258-A17831DCE6F6}" dt="2021-12-09T16:41:55.736" v="279" actId="700"/>
          <ac:spMkLst>
            <pc:docMk/>
            <pc:sldMk cId="1784484105" sldId="302"/>
            <ac:spMk id="4" creationId="{1A88D8FC-8B1E-43C7-A8C7-02BBD174B03A}"/>
          </ac:spMkLst>
        </pc:spChg>
        <pc:spChg chg="add del mod ord">
          <ac:chgData name="Keith Atherton" userId="bb5e6e7bf1b0919e" providerId="LiveId" clId="{A86DC4AC-8CBC-40A6-A258-A17831DCE6F6}" dt="2021-12-09T16:42:08.024" v="281" actId="700"/>
          <ac:spMkLst>
            <pc:docMk/>
            <pc:sldMk cId="1784484105" sldId="302"/>
            <ac:spMk id="5" creationId="{46F34610-653B-4550-900D-14EAC15623A5}"/>
          </ac:spMkLst>
        </pc:spChg>
        <pc:spChg chg="add del mod">
          <ac:chgData name="Keith Atherton" userId="bb5e6e7bf1b0919e" providerId="LiveId" clId="{A86DC4AC-8CBC-40A6-A258-A17831DCE6F6}" dt="2021-12-09T16:43:29.334" v="284"/>
          <ac:spMkLst>
            <pc:docMk/>
            <pc:sldMk cId="1784484105" sldId="302"/>
            <ac:spMk id="7" creationId="{B7456F7A-3FE4-495B-A40F-E8C622ECC351}"/>
          </ac:spMkLst>
        </pc:spChg>
        <pc:spChg chg="add mod">
          <ac:chgData name="Keith Atherton" userId="bb5e6e7bf1b0919e" providerId="LiveId" clId="{A86DC4AC-8CBC-40A6-A258-A17831DCE6F6}" dt="2021-12-09T16:43:34.280" v="287" actId="478"/>
          <ac:spMkLst>
            <pc:docMk/>
            <pc:sldMk cId="1784484105" sldId="302"/>
            <ac:spMk id="11" creationId="{2751A520-B5AC-41ED-8AFA-D24BFB1952B7}"/>
          </ac:spMkLst>
        </pc:spChg>
        <pc:spChg chg="add mod">
          <ac:chgData name="Keith Atherton" userId="bb5e6e7bf1b0919e" providerId="LiveId" clId="{A86DC4AC-8CBC-40A6-A258-A17831DCE6F6}" dt="2021-12-09T17:05:13.537" v="464"/>
          <ac:spMkLst>
            <pc:docMk/>
            <pc:sldMk cId="1784484105" sldId="302"/>
            <ac:spMk id="14" creationId="{355887B3-5E5A-4ABD-B285-D4FDA9788183}"/>
          </ac:spMkLst>
        </pc:spChg>
        <pc:spChg chg="mod ord">
          <ac:chgData name="Keith Atherton" userId="bb5e6e7bf1b0919e" providerId="LiveId" clId="{A86DC4AC-8CBC-40A6-A258-A17831DCE6F6}" dt="2021-12-09T16:46:54.230" v="305" actId="20577"/>
          <ac:spMkLst>
            <pc:docMk/>
            <pc:sldMk cId="1784484105" sldId="302"/>
            <ac:spMk id="16" creationId="{2C00B059-8249-401E-BECD-DC838B36F9FB}"/>
          </ac:spMkLst>
        </pc:spChg>
        <pc:spChg chg="del mod ord">
          <ac:chgData name="Keith Atherton" userId="bb5e6e7bf1b0919e" providerId="LiveId" clId="{A86DC4AC-8CBC-40A6-A258-A17831DCE6F6}" dt="2021-12-09T16:43:18.416" v="283" actId="478"/>
          <ac:spMkLst>
            <pc:docMk/>
            <pc:sldMk cId="1784484105" sldId="302"/>
            <ac:spMk id="18" creationId="{ED42596E-DB09-43F7-A053-18CEB2DDE639}"/>
          </ac:spMkLst>
        </pc:spChg>
        <pc:picChg chg="add del mod">
          <ac:chgData name="Keith Atherton" userId="bb5e6e7bf1b0919e" providerId="LiveId" clId="{A86DC4AC-8CBC-40A6-A258-A17831DCE6F6}" dt="2021-12-09T16:43:34.280" v="287" actId="478"/>
          <ac:picMkLst>
            <pc:docMk/>
            <pc:sldMk cId="1784484105" sldId="302"/>
            <ac:picMk id="9" creationId="{D937792E-CB16-43D6-A393-C8718BE65282}"/>
          </ac:picMkLst>
        </pc:picChg>
      </pc:sldChg>
      <pc:sldChg chg="modSp add del mod ord">
        <pc:chgData name="Keith Atherton" userId="bb5e6e7bf1b0919e" providerId="LiveId" clId="{A86DC4AC-8CBC-40A6-A258-A17831DCE6F6}" dt="2021-12-10T18:06:58.996" v="2071" actId="47"/>
        <pc:sldMkLst>
          <pc:docMk/>
          <pc:sldMk cId="953078226" sldId="303"/>
        </pc:sldMkLst>
        <pc:spChg chg="mod">
          <ac:chgData name="Keith Atherton" userId="bb5e6e7bf1b0919e" providerId="LiveId" clId="{A86DC4AC-8CBC-40A6-A258-A17831DCE6F6}" dt="2021-12-09T16:54:53.261" v="358" actId="1076"/>
          <ac:spMkLst>
            <pc:docMk/>
            <pc:sldMk cId="953078226" sldId="303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10T14:55:22.823" v="596" actId="20577"/>
          <ac:spMkLst>
            <pc:docMk/>
            <pc:sldMk cId="953078226" sldId="303"/>
            <ac:spMk id="16" creationId="{2C00B059-8249-401E-BECD-DC838B36F9FB}"/>
          </ac:spMkLst>
        </pc:spChg>
      </pc:sldChg>
      <pc:sldChg chg="addSp delSp modSp add mod">
        <pc:chgData name="Keith Atherton" userId="bb5e6e7bf1b0919e" providerId="LiveId" clId="{A86DC4AC-8CBC-40A6-A258-A17831DCE6F6}" dt="2021-12-11T17:44:25.858" v="2290"/>
        <pc:sldMkLst>
          <pc:docMk/>
          <pc:sldMk cId="91956759" sldId="304"/>
        </pc:sldMkLst>
        <pc:spChg chg="del">
          <ac:chgData name="Keith Atherton" userId="bb5e6e7bf1b0919e" providerId="LiveId" clId="{A86DC4AC-8CBC-40A6-A258-A17831DCE6F6}" dt="2021-12-10T15:08:14.213" v="777" actId="478"/>
          <ac:spMkLst>
            <pc:docMk/>
            <pc:sldMk cId="91956759" sldId="304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6:56:13.570" v="371"/>
          <ac:spMkLst>
            <pc:docMk/>
            <pc:sldMk cId="91956759" sldId="304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1T17:44:25.858" v="2290"/>
          <ac:spMkLst>
            <pc:docMk/>
            <pc:sldMk cId="91956759" sldId="304"/>
            <ac:spMk id="18" creationId="{ED42596E-DB09-43F7-A053-18CEB2DDE639}"/>
          </ac:spMkLst>
        </pc:spChg>
        <pc:picChg chg="add mod modCrop">
          <ac:chgData name="Keith Atherton" userId="bb5e6e7bf1b0919e" providerId="LiveId" clId="{A86DC4AC-8CBC-40A6-A258-A17831DCE6F6}" dt="2021-12-10T15:18:28.030" v="892" actId="692"/>
          <ac:picMkLst>
            <pc:docMk/>
            <pc:sldMk cId="91956759" sldId="304"/>
            <ac:picMk id="5" creationId="{995B0002-57A8-42AC-AA9B-6BB7124BE49A}"/>
          </ac:picMkLst>
        </pc:picChg>
      </pc:sldChg>
      <pc:sldChg chg="modSp add del mod">
        <pc:chgData name="Keith Atherton" userId="bb5e6e7bf1b0919e" providerId="LiveId" clId="{A86DC4AC-8CBC-40A6-A258-A17831DCE6F6}" dt="2021-12-09T16:55:59.325" v="369" actId="47"/>
        <pc:sldMkLst>
          <pc:docMk/>
          <pc:sldMk cId="512087800" sldId="304"/>
        </pc:sldMkLst>
        <pc:spChg chg="mod">
          <ac:chgData name="Keith Atherton" userId="bb5e6e7bf1b0919e" providerId="LiveId" clId="{A86DC4AC-8CBC-40A6-A258-A17831DCE6F6}" dt="2021-12-09T16:55:15.262" v="364" actId="6549"/>
          <ac:spMkLst>
            <pc:docMk/>
            <pc:sldMk cId="512087800" sldId="304"/>
            <ac:spMk id="16" creationId="{2C00B059-8249-401E-BECD-DC838B36F9FB}"/>
          </ac:spMkLst>
        </pc:spChg>
      </pc:sldChg>
      <pc:sldChg chg="addSp modSp add del mod">
        <pc:chgData name="Keith Atherton" userId="bb5e6e7bf1b0919e" providerId="LiveId" clId="{A86DC4AC-8CBC-40A6-A258-A17831DCE6F6}" dt="2021-12-10T15:06:12.438" v="746" actId="47"/>
        <pc:sldMkLst>
          <pc:docMk/>
          <pc:sldMk cId="675498246" sldId="305"/>
        </pc:sldMkLst>
        <pc:spChg chg="mod">
          <ac:chgData name="Keith Atherton" userId="bb5e6e7bf1b0919e" providerId="LiveId" clId="{A86DC4AC-8CBC-40A6-A258-A17831DCE6F6}" dt="2021-12-10T15:05:24.629" v="742" actId="20577"/>
          <ac:spMkLst>
            <pc:docMk/>
            <pc:sldMk cId="675498246" sldId="305"/>
            <ac:spMk id="16" creationId="{2C00B059-8249-401E-BECD-DC838B36F9FB}"/>
          </ac:spMkLst>
        </pc:spChg>
        <pc:picChg chg="add mod">
          <ac:chgData name="Keith Atherton" userId="bb5e6e7bf1b0919e" providerId="LiveId" clId="{A86DC4AC-8CBC-40A6-A258-A17831DCE6F6}" dt="2021-12-10T15:05:21.493" v="735" actId="692"/>
          <ac:picMkLst>
            <pc:docMk/>
            <pc:sldMk cId="675498246" sldId="305"/>
            <ac:picMk id="5" creationId="{662C3579-B276-424A-BE3F-8E226F35564B}"/>
          </ac:picMkLst>
        </pc:picChg>
      </pc:sldChg>
      <pc:sldChg chg="addSp modSp add mod">
        <pc:chgData name="Keith Atherton" userId="bb5e6e7bf1b0919e" providerId="LiveId" clId="{A86DC4AC-8CBC-40A6-A258-A17831DCE6F6}" dt="2021-12-10T17:19:14.788" v="1297" actId="14100"/>
        <pc:sldMkLst>
          <pc:docMk/>
          <pc:sldMk cId="4206543737" sldId="306"/>
        </pc:sldMkLst>
        <pc:spChg chg="mod">
          <ac:chgData name="Keith Atherton" userId="bb5e6e7bf1b0919e" providerId="LiveId" clId="{A86DC4AC-8CBC-40A6-A258-A17831DCE6F6}" dt="2021-12-10T15:20:52.566" v="909" actId="6549"/>
          <ac:spMkLst>
            <pc:docMk/>
            <pc:sldMk cId="4206543737" sldId="306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6:56:41.721" v="375"/>
          <ac:spMkLst>
            <pc:docMk/>
            <pc:sldMk cId="4206543737" sldId="306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5:26:15.710" v="988" actId="20577"/>
          <ac:spMkLst>
            <pc:docMk/>
            <pc:sldMk cId="4206543737" sldId="306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7:19:14.788" v="1297" actId="14100"/>
          <ac:picMkLst>
            <pc:docMk/>
            <pc:sldMk cId="4206543737" sldId="306"/>
            <ac:picMk id="5" creationId="{EC5D5389-C7D8-4092-9D9F-DF5BBCF7D07F}"/>
          </ac:picMkLst>
        </pc:picChg>
      </pc:sldChg>
      <pc:sldChg chg="addSp modSp add mod">
        <pc:chgData name="Keith Atherton" userId="bb5e6e7bf1b0919e" providerId="LiveId" clId="{A86DC4AC-8CBC-40A6-A258-A17831DCE6F6}" dt="2021-12-10T15:26:03.080" v="983"/>
        <pc:sldMkLst>
          <pc:docMk/>
          <pc:sldMk cId="1782648312" sldId="307"/>
        </pc:sldMkLst>
        <pc:spChg chg="mod">
          <ac:chgData name="Keith Atherton" userId="bb5e6e7bf1b0919e" providerId="LiveId" clId="{A86DC4AC-8CBC-40A6-A258-A17831DCE6F6}" dt="2021-12-10T15:24:15.396" v="964" actId="6549"/>
          <ac:spMkLst>
            <pc:docMk/>
            <pc:sldMk cId="1782648312" sldId="307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6:56:47.905" v="377"/>
          <ac:spMkLst>
            <pc:docMk/>
            <pc:sldMk cId="1782648312" sldId="307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5:26:03.080" v="983"/>
          <ac:spMkLst>
            <pc:docMk/>
            <pc:sldMk cId="1782648312" sldId="307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5:25:14.562" v="972" actId="692"/>
          <ac:picMkLst>
            <pc:docMk/>
            <pc:sldMk cId="1782648312" sldId="307"/>
            <ac:picMk id="5" creationId="{21345DC3-6DC6-45F6-8C45-6DF8621BF1F5}"/>
          </ac:picMkLst>
        </pc:picChg>
      </pc:sldChg>
      <pc:sldChg chg="addSp delSp modSp add mod">
        <pc:chgData name="Keith Atherton" userId="bb5e6e7bf1b0919e" providerId="LiveId" clId="{A86DC4AC-8CBC-40A6-A258-A17831DCE6F6}" dt="2021-12-10T17:14:53.565" v="1267" actId="20577"/>
        <pc:sldMkLst>
          <pc:docMk/>
          <pc:sldMk cId="785937889" sldId="308"/>
        </pc:sldMkLst>
        <pc:spChg chg="mod">
          <ac:chgData name="Keith Atherton" userId="bb5e6e7bf1b0919e" providerId="LiveId" clId="{A86DC4AC-8CBC-40A6-A258-A17831DCE6F6}" dt="2021-12-10T15:34:38.040" v="1159" actId="6549"/>
          <ac:spMkLst>
            <pc:docMk/>
            <pc:sldMk cId="785937889" sldId="308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6:57:13.721" v="379"/>
          <ac:spMkLst>
            <pc:docMk/>
            <pc:sldMk cId="785937889" sldId="308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7:14:53.565" v="1267" actId="20577"/>
          <ac:spMkLst>
            <pc:docMk/>
            <pc:sldMk cId="785937889" sldId="308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5:40:14.143" v="1216" actId="1076"/>
          <ac:picMkLst>
            <pc:docMk/>
            <pc:sldMk cId="785937889" sldId="308"/>
            <ac:picMk id="5" creationId="{0F2BA30B-B0B4-4576-A6A3-64D1C57C30DF}"/>
          </ac:picMkLst>
        </pc:picChg>
        <pc:picChg chg="add del mod modCrop">
          <ac:chgData name="Keith Atherton" userId="bb5e6e7bf1b0919e" providerId="LiveId" clId="{A86DC4AC-8CBC-40A6-A258-A17831DCE6F6}" dt="2021-12-10T15:39:19.804" v="1206" actId="478"/>
          <ac:picMkLst>
            <pc:docMk/>
            <pc:sldMk cId="785937889" sldId="308"/>
            <ac:picMk id="7" creationId="{11315D66-485C-4312-9925-A4EFCCD9B412}"/>
          </ac:picMkLst>
        </pc:picChg>
        <pc:picChg chg="add mod">
          <ac:chgData name="Keith Atherton" userId="bb5e6e7bf1b0919e" providerId="LiveId" clId="{A86DC4AC-8CBC-40A6-A258-A17831DCE6F6}" dt="2021-12-10T15:40:09.787" v="1215" actId="1076"/>
          <ac:picMkLst>
            <pc:docMk/>
            <pc:sldMk cId="785937889" sldId="308"/>
            <ac:picMk id="9" creationId="{2AEFA2B8-FC56-45D4-8CFA-97D993B5043F}"/>
          </ac:picMkLst>
        </pc:picChg>
      </pc:sldChg>
      <pc:sldChg chg="addSp modSp add mod">
        <pc:chgData name="Keith Atherton" userId="bb5e6e7bf1b0919e" providerId="LiveId" clId="{A86DC4AC-8CBC-40A6-A258-A17831DCE6F6}" dt="2021-12-10T17:20:07.284" v="1302" actId="6549"/>
        <pc:sldMkLst>
          <pc:docMk/>
          <pc:sldMk cId="500026257" sldId="309"/>
        </pc:sldMkLst>
        <pc:spChg chg="mod">
          <ac:chgData name="Keith Atherton" userId="bb5e6e7bf1b0919e" providerId="LiveId" clId="{A86DC4AC-8CBC-40A6-A258-A17831DCE6F6}" dt="2021-12-10T17:20:07.284" v="1302" actId="6549"/>
          <ac:spMkLst>
            <pc:docMk/>
            <pc:sldMk cId="500026257" sldId="309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6:57:20.682" v="381"/>
          <ac:spMkLst>
            <pc:docMk/>
            <pc:sldMk cId="500026257" sldId="309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7:17:36.651" v="1295" actId="20577"/>
          <ac:spMkLst>
            <pc:docMk/>
            <pc:sldMk cId="500026257" sldId="309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7:19:36.132" v="1298" actId="14100"/>
          <ac:picMkLst>
            <pc:docMk/>
            <pc:sldMk cId="500026257" sldId="309"/>
            <ac:picMk id="5" creationId="{EAE39430-2FAF-4B90-B56F-B0356133D7BB}"/>
          </ac:picMkLst>
        </pc:picChg>
      </pc:sldChg>
      <pc:sldChg chg="addSp delSp modSp add mod">
        <pc:chgData name="Keith Atherton" userId="bb5e6e7bf1b0919e" providerId="LiveId" clId="{A86DC4AC-8CBC-40A6-A258-A17831DCE6F6}" dt="2021-12-10T17:26:00.865" v="1415" actId="14100"/>
        <pc:sldMkLst>
          <pc:docMk/>
          <pc:sldMk cId="2473349642" sldId="310"/>
        </pc:sldMkLst>
        <pc:spChg chg="mod">
          <ac:chgData name="Keith Atherton" userId="bb5e6e7bf1b0919e" providerId="LiveId" clId="{A86DC4AC-8CBC-40A6-A258-A17831DCE6F6}" dt="2021-12-10T17:23:43.652" v="1382" actId="6549"/>
          <ac:spMkLst>
            <pc:docMk/>
            <pc:sldMk cId="2473349642" sldId="310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6:57:32.986" v="385"/>
          <ac:spMkLst>
            <pc:docMk/>
            <pc:sldMk cId="2473349642" sldId="310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7:22:51.052" v="1371" actId="20577"/>
          <ac:spMkLst>
            <pc:docMk/>
            <pc:sldMk cId="2473349642" sldId="310"/>
            <ac:spMk id="18" creationId="{ED42596E-DB09-43F7-A053-18CEB2DDE639}"/>
          </ac:spMkLst>
        </pc:spChg>
        <pc:picChg chg="add del mod">
          <ac:chgData name="Keith Atherton" userId="bb5e6e7bf1b0919e" providerId="LiveId" clId="{A86DC4AC-8CBC-40A6-A258-A17831DCE6F6}" dt="2021-12-10T17:23:20.658" v="1376" actId="478"/>
          <ac:picMkLst>
            <pc:docMk/>
            <pc:sldMk cId="2473349642" sldId="310"/>
            <ac:picMk id="5" creationId="{3422F589-66DF-49B8-B2C7-9596E4BDA908}"/>
          </ac:picMkLst>
        </pc:picChg>
        <pc:picChg chg="add mod">
          <ac:chgData name="Keith Atherton" userId="bb5e6e7bf1b0919e" providerId="LiveId" clId="{A86DC4AC-8CBC-40A6-A258-A17831DCE6F6}" dt="2021-12-10T17:26:00.865" v="1415" actId="14100"/>
          <ac:picMkLst>
            <pc:docMk/>
            <pc:sldMk cId="2473349642" sldId="310"/>
            <ac:picMk id="7" creationId="{5BB7DF04-5722-473E-B378-A5EFDB488FA0}"/>
          </ac:picMkLst>
        </pc:picChg>
      </pc:sldChg>
      <pc:sldChg chg="addSp delSp modSp add mod">
        <pc:chgData name="Keith Atherton" userId="bb5e6e7bf1b0919e" providerId="LiveId" clId="{A86DC4AC-8CBC-40A6-A258-A17831DCE6F6}" dt="2021-12-10T17:27:17.485" v="1421" actId="6549"/>
        <pc:sldMkLst>
          <pc:docMk/>
          <pc:sldMk cId="3423255652" sldId="311"/>
        </pc:sldMkLst>
        <pc:spChg chg="mod">
          <ac:chgData name="Keith Atherton" userId="bb5e6e7bf1b0919e" providerId="LiveId" clId="{A86DC4AC-8CBC-40A6-A258-A17831DCE6F6}" dt="2021-12-10T17:27:17.485" v="1421" actId="6549"/>
          <ac:spMkLst>
            <pc:docMk/>
            <pc:sldMk cId="3423255652" sldId="311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6:57:40.370" v="387"/>
          <ac:spMkLst>
            <pc:docMk/>
            <pc:sldMk cId="3423255652" sldId="311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7:26:23.120" v="1417"/>
          <ac:spMkLst>
            <pc:docMk/>
            <pc:sldMk cId="3423255652" sldId="311"/>
            <ac:spMk id="18" creationId="{ED42596E-DB09-43F7-A053-18CEB2DDE639}"/>
          </ac:spMkLst>
        </pc:spChg>
        <pc:picChg chg="add del mod">
          <ac:chgData name="Keith Atherton" userId="bb5e6e7bf1b0919e" providerId="LiveId" clId="{A86DC4AC-8CBC-40A6-A258-A17831DCE6F6}" dt="2021-12-10T17:24:58.963" v="1402" actId="478"/>
          <ac:picMkLst>
            <pc:docMk/>
            <pc:sldMk cId="3423255652" sldId="311"/>
            <ac:picMk id="5" creationId="{5D3DF715-F84D-4C58-949B-FE84F83DE22E}"/>
          </ac:picMkLst>
        </pc:picChg>
        <pc:picChg chg="add mod">
          <ac:chgData name="Keith Atherton" userId="bb5e6e7bf1b0919e" providerId="LiveId" clId="{A86DC4AC-8CBC-40A6-A258-A17831DCE6F6}" dt="2021-12-10T17:25:35.558" v="1410" actId="692"/>
          <ac:picMkLst>
            <pc:docMk/>
            <pc:sldMk cId="3423255652" sldId="311"/>
            <ac:picMk id="7" creationId="{593C4A8F-E3CD-42AA-94DD-FA8A85AE1945}"/>
          </ac:picMkLst>
        </pc:picChg>
      </pc:sldChg>
      <pc:sldChg chg="addSp delSp modSp add mod">
        <pc:chgData name="Keith Atherton" userId="bb5e6e7bf1b0919e" providerId="LiveId" clId="{A86DC4AC-8CBC-40A6-A258-A17831DCE6F6}" dt="2021-12-10T17:32:04.357" v="1505" actId="692"/>
        <pc:sldMkLst>
          <pc:docMk/>
          <pc:sldMk cId="2834461040" sldId="312"/>
        </pc:sldMkLst>
        <pc:spChg chg="mod">
          <ac:chgData name="Keith Atherton" userId="bb5e6e7bf1b0919e" providerId="LiveId" clId="{A86DC4AC-8CBC-40A6-A258-A17831DCE6F6}" dt="2021-12-10T17:27:27.443" v="1424" actId="6549"/>
          <ac:spMkLst>
            <pc:docMk/>
            <pc:sldMk cId="2834461040" sldId="312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6:57:48.417" v="389"/>
          <ac:spMkLst>
            <pc:docMk/>
            <pc:sldMk cId="2834461040" sldId="312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7:31:29.011" v="1501" actId="6549"/>
          <ac:spMkLst>
            <pc:docMk/>
            <pc:sldMk cId="2834461040" sldId="312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7:28:01.194" v="1432" actId="692"/>
          <ac:picMkLst>
            <pc:docMk/>
            <pc:sldMk cId="2834461040" sldId="312"/>
            <ac:picMk id="5" creationId="{08C67A5D-05EB-46C8-AEC3-96F7F48359F1}"/>
          </ac:picMkLst>
        </pc:picChg>
        <pc:picChg chg="add del mod">
          <ac:chgData name="Keith Atherton" userId="bb5e6e7bf1b0919e" providerId="LiveId" clId="{A86DC4AC-8CBC-40A6-A258-A17831DCE6F6}" dt="2021-12-10T17:32:00.018" v="1502" actId="478"/>
          <ac:picMkLst>
            <pc:docMk/>
            <pc:sldMk cId="2834461040" sldId="312"/>
            <ac:picMk id="7" creationId="{C33DF852-2FB6-437E-B482-7D95E273C41A}"/>
          </ac:picMkLst>
        </pc:picChg>
        <pc:picChg chg="add mod">
          <ac:chgData name="Keith Atherton" userId="bb5e6e7bf1b0919e" providerId="LiveId" clId="{A86DC4AC-8CBC-40A6-A258-A17831DCE6F6}" dt="2021-12-10T17:32:04.357" v="1505" actId="692"/>
          <ac:picMkLst>
            <pc:docMk/>
            <pc:sldMk cId="2834461040" sldId="312"/>
            <ac:picMk id="9" creationId="{FD5E4827-1F0D-4D0F-A067-333E79D8CA7D}"/>
          </ac:picMkLst>
        </pc:picChg>
      </pc:sldChg>
      <pc:sldChg chg="addSp modSp add mod">
        <pc:chgData name="Keith Atherton" userId="bb5e6e7bf1b0919e" providerId="LiveId" clId="{A86DC4AC-8CBC-40A6-A258-A17831DCE6F6}" dt="2021-12-10T17:37:23.956" v="1538" actId="15"/>
        <pc:sldMkLst>
          <pc:docMk/>
          <pc:sldMk cId="1256622652" sldId="313"/>
        </pc:sldMkLst>
        <pc:spChg chg="mod">
          <ac:chgData name="Keith Atherton" userId="bb5e6e7bf1b0919e" providerId="LiveId" clId="{A86DC4AC-8CBC-40A6-A258-A17831DCE6F6}" dt="2021-12-10T17:33:13.981" v="1508" actId="6549"/>
          <ac:spMkLst>
            <pc:docMk/>
            <pc:sldMk cId="1256622652" sldId="313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6:57:54.610" v="391"/>
          <ac:spMkLst>
            <pc:docMk/>
            <pc:sldMk cId="1256622652" sldId="313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7:37:23.956" v="1538" actId="15"/>
          <ac:spMkLst>
            <pc:docMk/>
            <pc:sldMk cId="1256622652" sldId="313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7:37:00.319" v="1532" actId="1076"/>
          <ac:picMkLst>
            <pc:docMk/>
            <pc:sldMk cId="1256622652" sldId="313"/>
            <ac:picMk id="5" creationId="{779C0A4E-828F-4CF4-8B95-F1DE3D9AC27D}"/>
          </ac:picMkLst>
        </pc:picChg>
      </pc:sldChg>
      <pc:sldChg chg="addSp modSp add mod ord">
        <pc:chgData name="Keith Atherton" userId="bb5e6e7bf1b0919e" providerId="LiveId" clId="{A86DC4AC-8CBC-40A6-A258-A17831DCE6F6}" dt="2021-12-10T15:31:06.765" v="1145" actId="6549"/>
        <pc:sldMkLst>
          <pc:docMk/>
          <pc:sldMk cId="2361780560" sldId="314"/>
        </pc:sldMkLst>
        <pc:spChg chg="mod">
          <ac:chgData name="Keith Atherton" userId="bb5e6e7bf1b0919e" providerId="LiveId" clId="{A86DC4AC-8CBC-40A6-A258-A17831DCE6F6}" dt="2021-12-10T15:31:06.765" v="1145" actId="6549"/>
          <ac:spMkLst>
            <pc:docMk/>
            <pc:sldMk cId="2361780560" sldId="314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6:58:23.271" v="393"/>
          <ac:spMkLst>
            <pc:docMk/>
            <pc:sldMk cId="2361780560" sldId="314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5:30:51.077" v="1142" actId="20577"/>
          <ac:spMkLst>
            <pc:docMk/>
            <pc:sldMk cId="2361780560" sldId="314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5:29:31.461" v="1000" actId="692"/>
          <ac:picMkLst>
            <pc:docMk/>
            <pc:sldMk cId="2361780560" sldId="314"/>
            <ac:picMk id="5" creationId="{0D2D8A24-8B9A-4DD2-8C80-0AAF919BCFEA}"/>
          </ac:picMkLst>
        </pc:picChg>
      </pc:sldChg>
      <pc:sldChg chg="add del">
        <pc:chgData name="Keith Atherton" userId="bb5e6e7bf1b0919e" providerId="LiveId" clId="{A86DC4AC-8CBC-40A6-A258-A17831DCE6F6}" dt="2021-12-09T16:58:55.282" v="399" actId="47"/>
        <pc:sldMkLst>
          <pc:docMk/>
          <pc:sldMk cId="3185325604" sldId="315"/>
        </pc:sldMkLst>
      </pc:sldChg>
      <pc:sldChg chg="addSp modSp add mod">
        <pc:chgData name="Keith Atherton" userId="bb5e6e7bf1b0919e" providerId="LiveId" clId="{A86DC4AC-8CBC-40A6-A258-A17831DCE6F6}" dt="2021-12-10T17:40:22.227" v="1581" actId="20577"/>
        <pc:sldMkLst>
          <pc:docMk/>
          <pc:sldMk cId="4026428766" sldId="315"/>
        </pc:sldMkLst>
        <pc:spChg chg="mod">
          <ac:chgData name="Keith Atherton" userId="bb5e6e7bf1b0919e" providerId="LiveId" clId="{A86DC4AC-8CBC-40A6-A258-A17831DCE6F6}" dt="2021-12-10T17:37:46.563" v="1541" actId="6549"/>
          <ac:spMkLst>
            <pc:docMk/>
            <pc:sldMk cId="4026428766" sldId="315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10T17:40:22.227" v="1581" actId="20577"/>
          <ac:spMkLst>
            <pc:docMk/>
            <pc:sldMk cId="4026428766" sldId="315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7:40:12.094" v="1568"/>
          <ac:spMkLst>
            <pc:docMk/>
            <pc:sldMk cId="4026428766" sldId="315"/>
            <ac:spMk id="18" creationId="{ED42596E-DB09-43F7-A053-18CEB2DDE639}"/>
          </ac:spMkLst>
        </pc:spChg>
        <pc:picChg chg="add mod modCrop">
          <ac:chgData name="Keith Atherton" userId="bb5e6e7bf1b0919e" providerId="LiveId" clId="{A86DC4AC-8CBC-40A6-A258-A17831DCE6F6}" dt="2021-12-10T17:39:23.834" v="1556" actId="1076"/>
          <ac:picMkLst>
            <pc:docMk/>
            <pc:sldMk cId="4026428766" sldId="315"/>
            <ac:picMk id="5" creationId="{7C90CDDC-6BA7-45AF-9905-E700C0670ABA}"/>
          </ac:picMkLst>
        </pc:picChg>
        <pc:picChg chg="add mod">
          <ac:chgData name="Keith Atherton" userId="bb5e6e7bf1b0919e" providerId="LiveId" clId="{A86DC4AC-8CBC-40A6-A258-A17831DCE6F6}" dt="2021-12-10T17:39:33.209" v="1559" actId="1076"/>
          <ac:picMkLst>
            <pc:docMk/>
            <pc:sldMk cId="4026428766" sldId="315"/>
            <ac:picMk id="7" creationId="{107F93B3-970B-434A-AE6C-6C2D3EBC3FEA}"/>
          </ac:picMkLst>
        </pc:picChg>
      </pc:sldChg>
      <pc:sldChg chg="addSp modSp add mod">
        <pc:chgData name="Keith Atherton" userId="bb5e6e7bf1b0919e" providerId="LiveId" clId="{A86DC4AC-8CBC-40A6-A258-A17831DCE6F6}" dt="2021-12-10T17:49:10.512" v="1726" actId="27636"/>
        <pc:sldMkLst>
          <pc:docMk/>
          <pc:sldMk cId="610682347" sldId="316"/>
        </pc:sldMkLst>
        <pc:spChg chg="mod">
          <ac:chgData name="Keith Atherton" userId="bb5e6e7bf1b0919e" providerId="LiveId" clId="{A86DC4AC-8CBC-40A6-A258-A17831DCE6F6}" dt="2021-12-10T17:47:50.315" v="1709" actId="6549"/>
          <ac:spMkLst>
            <pc:docMk/>
            <pc:sldMk cId="610682347" sldId="316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6:59:56.382" v="450" actId="6549"/>
          <ac:spMkLst>
            <pc:docMk/>
            <pc:sldMk cId="610682347" sldId="316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7:49:10.512" v="1726" actId="27636"/>
          <ac:spMkLst>
            <pc:docMk/>
            <pc:sldMk cId="610682347" sldId="316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7:48:41.957" v="1718" actId="14100"/>
          <ac:picMkLst>
            <pc:docMk/>
            <pc:sldMk cId="610682347" sldId="316"/>
            <ac:picMk id="5" creationId="{DE937AD2-3424-43A5-A727-ADB72C1D1B0F}"/>
          </ac:picMkLst>
        </pc:picChg>
      </pc:sldChg>
      <pc:sldChg chg="addSp modSp add mod">
        <pc:chgData name="Keith Atherton" userId="bb5e6e7bf1b0919e" providerId="LiveId" clId="{A86DC4AC-8CBC-40A6-A258-A17831DCE6F6}" dt="2021-12-10T17:51:01.737" v="1739" actId="692"/>
        <pc:sldMkLst>
          <pc:docMk/>
          <pc:sldMk cId="569976080" sldId="317"/>
        </pc:sldMkLst>
        <pc:spChg chg="mod">
          <ac:chgData name="Keith Atherton" userId="bb5e6e7bf1b0919e" providerId="LiveId" clId="{A86DC4AC-8CBC-40A6-A258-A17831DCE6F6}" dt="2021-12-10T17:49:25.612" v="1729" actId="6549"/>
          <ac:spMkLst>
            <pc:docMk/>
            <pc:sldMk cId="569976080" sldId="317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7:00:06.592" v="452"/>
          <ac:spMkLst>
            <pc:docMk/>
            <pc:sldMk cId="569976080" sldId="317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7:49:55.031" v="1734"/>
          <ac:spMkLst>
            <pc:docMk/>
            <pc:sldMk cId="569976080" sldId="317"/>
            <ac:spMk id="18" creationId="{ED42596E-DB09-43F7-A053-18CEB2DDE639}"/>
          </ac:spMkLst>
        </pc:spChg>
        <pc:picChg chg="add mod modCrop">
          <ac:chgData name="Keith Atherton" userId="bb5e6e7bf1b0919e" providerId="LiveId" clId="{A86DC4AC-8CBC-40A6-A258-A17831DCE6F6}" dt="2021-12-10T17:51:01.737" v="1739" actId="692"/>
          <ac:picMkLst>
            <pc:docMk/>
            <pc:sldMk cId="569976080" sldId="317"/>
            <ac:picMk id="5" creationId="{D4093B85-D426-4839-8520-50716DA7CDCF}"/>
          </ac:picMkLst>
        </pc:picChg>
      </pc:sldChg>
      <pc:sldChg chg="addSp modSp add mod">
        <pc:chgData name="Keith Atherton" userId="bb5e6e7bf1b0919e" providerId="LiveId" clId="{A86DC4AC-8CBC-40A6-A258-A17831DCE6F6}" dt="2021-12-10T17:54:37.473" v="1797"/>
        <pc:sldMkLst>
          <pc:docMk/>
          <pc:sldMk cId="4234080799" sldId="318"/>
        </pc:sldMkLst>
        <pc:spChg chg="mod">
          <ac:chgData name="Keith Atherton" userId="bb5e6e7bf1b0919e" providerId="LiveId" clId="{A86DC4AC-8CBC-40A6-A258-A17831DCE6F6}" dt="2021-12-10T17:51:51.788" v="1761" actId="6549"/>
          <ac:spMkLst>
            <pc:docMk/>
            <pc:sldMk cId="4234080799" sldId="318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7:00:14.513" v="454"/>
          <ac:spMkLst>
            <pc:docMk/>
            <pc:sldMk cId="4234080799" sldId="318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7:54:37.473" v="1797"/>
          <ac:spMkLst>
            <pc:docMk/>
            <pc:sldMk cId="4234080799" sldId="318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7:52:35.295" v="1768" actId="692"/>
          <ac:picMkLst>
            <pc:docMk/>
            <pc:sldMk cId="4234080799" sldId="318"/>
            <ac:picMk id="5" creationId="{E4C3E050-690B-41DB-8DF0-26375F7BE0AB}"/>
          </ac:picMkLst>
        </pc:picChg>
      </pc:sldChg>
      <pc:sldChg chg="addSp modSp add mod">
        <pc:chgData name="Keith Atherton" userId="bb5e6e7bf1b0919e" providerId="LiveId" clId="{A86DC4AC-8CBC-40A6-A258-A17831DCE6F6}" dt="2021-12-10T17:57:11.916" v="1850" actId="692"/>
        <pc:sldMkLst>
          <pc:docMk/>
          <pc:sldMk cId="814612248" sldId="319"/>
        </pc:sldMkLst>
        <pc:spChg chg="mod">
          <ac:chgData name="Keith Atherton" userId="bb5e6e7bf1b0919e" providerId="LiveId" clId="{A86DC4AC-8CBC-40A6-A258-A17831DCE6F6}" dt="2021-12-10T17:55:14.731" v="1840" actId="6549"/>
          <ac:spMkLst>
            <pc:docMk/>
            <pc:sldMk cId="814612248" sldId="319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7:00:21.073" v="456"/>
          <ac:spMkLst>
            <pc:docMk/>
            <pc:sldMk cId="814612248" sldId="319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7:55:01.619" v="1837" actId="20577"/>
          <ac:spMkLst>
            <pc:docMk/>
            <pc:sldMk cId="814612248" sldId="319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7:57:11.916" v="1850" actId="692"/>
          <ac:picMkLst>
            <pc:docMk/>
            <pc:sldMk cId="814612248" sldId="319"/>
            <ac:picMk id="5" creationId="{D4F8B593-DBC8-4C1C-8881-ABB1A92640E9}"/>
          </ac:picMkLst>
        </pc:picChg>
      </pc:sldChg>
      <pc:sldChg chg="addSp modSp add mod">
        <pc:chgData name="Keith Atherton" userId="bb5e6e7bf1b0919e" providerId="LiveId" clId="{A86DC4AC-8CBC-40A6-A258-A17831DCE6F6}" dt="2021-12-10T18:28:23.334" v="2223" actId="692"/>
        <pc:sldMkLst>
          <pc:docMk/>
          <pc:sldMk cId="2856038668" sldId="320"/>
        </pc:sldMkLst>
        <pc:spChg chg="mod">
          <ac:chgData name="Keith Atherton" userId="bb5e6e7bf1b0919e" providerId="LiveId" clId="{A86DC4AC-8CBC-40A6-A258-A17831DCE6F6}" dt="2021-12-09T17:00:42.240" v="459"/>
          <ac:spMkLst>
            <pc:docMk/>
            <pc:sldMk cId="2856038668" sldId="320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8:00:18.808" v="1935" actId="20577"/>
          <ac:spMkLst>
            <pc:docMk/>
            <pc:sldMk cId="2856038668" sldId="320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8:28:23.334" v="2223" actId="692"/>
          <ac:picMkLst>
            <pc:docMk/>
            <pc:sldMk cId="2856038668" sldId="320"/>
            <ac:picMk id="7170" creationId="{6DB663E3-9255-4252-AAEA-B0BD7E486605}"/>
          </ac:picMkLst>
        </pc:picChg>
      </pc:sldChg>
      <pc:sldChg chg="addSp delSp modSp add mod">
        <pc:chgData name="Keith Atherton" userId="bb5e6e7bf1b0919e" providerId="LiveId" clId="{A86DC4AC-8CBC-40A6-A258-A17831DCE6F6}" dt="2021-12-10T18:06:36.387" v="2070" actId="15"/>
        <pc:sldMkLst>
          <pc:docMk/>
          <pc:sldMk cId="4046743360" sldId="321"/>
        </pc:sldMkLst>
        <pc:spChg chg="mod">
          <ac:chgData name="Keith Atherton" userId="bb5e6e7bf1b0919e" providerId="LiveId" clId="{A86DC4AC-8CBC-40A6-A258-A17831DCE6F6}" dt="2021-12-10T18:01:08.956" v="1938" actId="6549"/>
          <ac:spMkLst>
            <pc:docMk/>
            <pc:sldMk cId="4046743360" sldId="321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7:01:29.177" v="461"/>
          <ac:spMkLst>
            <pc:docMk/>
            <pc:sldMk cId="4046743360" sldId="321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8:06:36.387" v="2070" actId="15"/>
          <ac:spMkLst>
            <pc:docMk/>
            <pc:sldMk cId="4046743360" sldId="321"/>
            <ac:spMk id="18" creationId="{ED42596E-DB09-43F7-A053-18CEB2DDE639}"/>
          </ac:spMkLst>
        </pc:spChg>
        <pc:picChg chg="add del mod">
          <ac:chgData name="Keith Atherton" userId="bb5e6e7bf1b0919e" providerId="LiveId" clId="{A86DC4AC-8CBC-40A6-A258-A17831DCE6F6}" dt="2021-12-10T18:03:13.553" v="2035" actId="478"/>
          <ac:picMkLst>
            <pc:docMk/>
            <pc:sldMk cId="4046743360" sldId="321"/>
            <ac:picMk id="5" creationId="{347EB789-C711-45D9-802D-5607E18EA48E}"/>
          </ac:picMkLst>
        </pc:picChg>
        <pc:picChg chg="add mod">
          <ac:chgData name="Keith Atherton" userId="bb5e6e7bf1b0919e" providerId="LiveId" clId="{A86DC4AC-8CBC-40A6-A258-A17831DCE6F6}" dt="2021-12-10T18:03:57.766" v="2042" actId="692"/>
          <ac:picMkLst>
            <pc:docMk/>
            <pc:sldMk cId="4046743360" sldId="321"/>
            <ac:picMk id="7" creationId="{D82B0364-452A-4663-A9E8-1777E41428D7}"/>
          </ac:picMkLst>
        </pc:picChg>
      </pc:sldChg>
      <pc:sldChg chg="addSp delSp modSp add mod ord">
        <pc:chgData name="Keith Atherton" userId="bb5e6e7bf1b0919e" providerId="LiveId" clId="{A86DC4AC-8CBC-40A6-A258-A17831DCE6F6}" dt="2021-12-11T17:55:36.818" v="2305" actId="12788"/>
        <pc:sldMkLst>
          <pc:docMk/>
          <pc:sldMk cId="32057412" sldId="322"/>
        </pc:sldMkLst>
        <pc:spChg chg="del">
          <ac:chgData name="Keith Atherton" userId="bb5e6e7bf1b0919e" providerId="LiveId" clId="{A86DC4AC-8CBC-40A6-A258-A17831DCE6F6}" dt="2021-12-10T18:12:01.970" v="2101" actId="478"/>
          <ac:spMkLst>
            <pc:docMk/>
            <pc:sldMk cId="32057412" sldId="322"/>
            <ac:spMk id="11" creationId="{2751A520-B5AC-41ED-8AFA-D24BFB1952B7}"/>
          </ac:spMkLst>
        </pc:spChg>
        <pc:spChg chg="del">
          <ac:chgData name="Keith Atherton" userId="bb5e6e7bf1b0919e" providerId="LiveId" clId="{A86DC4AC-8CBC-40A6-A258-A17831DCE6F6}" dt="2021-12-10T18:12:27.045" v="2102" actId="478"/>
          <ac:spMkLst>
            <pc:docMk/>
            <pc:sldMk cId="32057412" sldId="322"/>
            <ac:spMk id="14" creationId="{355887B3-5E5A-4ABD-B285-D4FDA9788183}"/>
          </ac:spMkLst>
        </pc:spChg>
        <pc:spChg chg="mod">
          <ac:chgData name="Keith Atherton" userId="bb5e6e7bf1b0919e" providerId="LiveId" clId="{A86DC4AC-8CBC-40A6-A258-A17831DCE6F6}" dt="2021-12-10T18:12:36.793" v="2137" actId="20577"/>
          <ac:spMkLst>
            <pc:docMk/>
            <pc:sldMk cId="32057412" sldId="322"/>
            <ac:spMk id="16" creationId="{2C00B059-8249-401E-BECD-DC838B36F9FB}"/>
          </ac:spMkLst>
        </pc:spChg>
        <pc:picChg chg="add del mod">
          <ac:chgData name="Keith Atherton" userId="bb5e6e7bf1b0919e" providerId="LiveId" clId="{A86DC4AC-8CBC-40A6-A258-A17831DCE6F6}" dt="2021-12-11T17:54:41.050" v="2297" actId="478"/>
          <ac:picMkLst>
            <pc:docMk/>
            <pc:sldMk cId="32057412" sldId="322"/>
            <ac:picMk id="1026" creationId="{47A06878-96A0-46E1-8BB4-E9AEED57DE1F}"/>
          </ac:picMkLst>
        </pc:picChg>
        <pc:picChg chg="add mod">
          <ac:chgData name="Keith Atherton" userId="bb5e6e7bf1b0919e" providerId="LiveId" clId="{A86DC4AC-8CBC-40A6-A258-A17831DCE6F6}" dt="2021-12-11T17:55:36.818" v="2305" actId="12788"/>
          <ac:picMkLst>
            <pc:docMk/>
            <pc:sldMk cId="32057412" sldId="322"/>
            <ac:picMk id="1028" creationId="{32A71A8B-D1C6-4E2E-96A0-2CFB8F78BB10}"/>
          </ac:picMkLst>
        </pc:picChg>
        <pc:picChg chg="add del">
          <ac:chgData name="Keith Atherton" userId="bb5e6e7bf1b0919e" providerId="LiveId" clId="{A86DC4AC-8CBC-40A6-A258-A17831DCE6F6}" dt="2021-12-10T18:20:02.828" v="2169" actId="478"/>
          <ac:picMkLst>
            <pc:docMk/>
            <pc:sldMk cId="32057412" sldId="322"/>
            <ac:picMk id="4098" creationId="{8A983452-D771-4BD6-A2CA-E84400D2C59E}"/>
          </ac:picMkLst>
        </pc:picChg>
        <pc:picChg chg="add del mod">
          <ac:chgData name="Keith Atherton" userId="bb5e6e7bf1b0919e" providerId="LiveId" clId="{A86DC4AC-8CBC-40A6-A258-A17831DCE6F6}" dt="2021-12-11T13:28:51.417" v="2243" actId="478"/>
          <ac:picMkLst>
            <pc:docMk/>
            <pc:sldMk cId="32057412" sldId="322"/>
            <ac:picMk id="4100" creationId="{C187CB01-B376-4358-A890-A374A1157010}"/>
          </ac:picMkLst>
        </pc:picChg>
      </pc:sldChg>
      <pc:sldChg chg="add del">
        <pc:chgData name="Keith Atherton" userId="bb5e6e7bf1b0919e" providerId="LiveId" clId="{A86DC4AC-8CBC-40A6-A258-A17831DCE6F6}" dt="2021-12-09T17:05:09.078" v="463" actId="47"/>
        <pc:sldMkLst>
          <pc:docMk/>
          <pc:sldMk cId="3537434842" sldId="322"/>
        </pc:sldMkLst>
      </pc:sldChg>
      <pc:sldChg chg="addSp delSp modSp add mod ord">
        <pc:chgData name="Keith Atherton" userId="bb5e6e7bf1b0919e" providerId="LiveId" clId="{A86DC4AC-8CBC-40A6-A258-A17831DCE6F6}" dt="2021-12-10T18:24:22.201" v="2210" actId="1076"/>
        <pc:sldMkLst>
          <pc:docMk/>
          <pc:sldMk cId="1708253401" sldId="323"/>
        </pc:sldMkLst>
        <pc:spChg chg="del">
          <ac:chgData name="Keith Atherton" userId="bb5e6e7bf1b0919e" providerId="LiveId" clId="{A86DC4AC-8CBC-40A6-A258-A17831DCE6F6}" dt="2021-12-10T18:16:18.170" v="2167" actId="478"/>
          <ac:spMkLst>
            <pc:docMk/>
            <pc:sldMk cId="1708253401" sldId="323"/>
            <ac:spMk id="11" creationId="{2751A520-B5AC-41ED-8AFA-D24BFB1952B7}"/>
          </ac:spMkLst>
        </pc:spChg>
        <pc:spChg chg="del">
          <ac:chgData name="Keith Atherton" userId="bb5e6e7bf1b0919e" providerId="LiveId" clId="{A86DC4AC-8CBC-40A6-A258-A17831DCE6F6}" dt="2021-12-10T18:22:03.906" v="2180" actId="478"/>
          <ac:spMkLst>
            <pc:docMk/>
            <pc:sldMk cId="1708253401" sldId="323"/>
            <ac:spMk id="14" creationId="{355887B3-5E5A-4ABD-B285-D4FDA9788183}"/>
          </ac:spMkLst>
        </pc:spChg>
        <pc:spChg chg="mod">
          <ac:chgData name="Keith Atherton" userId="bb5e6e7bf1b0919e" providerId="LiveId" clId="{A86DC4AC-8CBC-40A6-A258-A17831DCE6F6}" dt="2021-12-10T18:16:16.210" v="2166" actId="20577"/>
          <ac:spMkLst>
            <pc:docMk/>
            <pc:sldMk cId="1708253401" sldId="323"/>
            <ac:spMk id="16" creationId="{2C00B059-8249-401E-BECD-DC838B36F9FB}"/>
          </ac:spMkLst>
        </pc:spChg>
        <pc:picChg chg="add mod">
          <ac:chgData name="Keith Atherton" userId="bb5e6e7bf1b0919e" providerId="LiveId" clId="{A86DC4AC-8CBC-40A6-A258-A17831DCE6F6}" dt="2021-12-10T18:24:22.201" v="2210" actId="1076"/>
          <ac:picMkLst>
            <pc:docMk/>
            <pc:sldMk cId="1708253401" sldId="323"/>
            <ac:picMk id="5122" creationId="{2BCBFDD9-4096-4FB7-B451-7087D4CF136C}"/>
          </ac:picMkLst>
        </pc:picChg>
      </pc:sldChg>
      <pc:sldChg chg="addSp delSp modSp add mod ord">
        <pc:chgData name="Keith Atherton" userId="bb5e6e7bf1b0919e" providerId="LiveId" clId="{A86DC4AC-8CBC-40A6-A258-A17831DCE6F6}" dt="2021-12-11T13:37:52.614" v="2266" actId="12788"/>
        <pc:sldMkLst>
          <pc:docMk/>
          <pc:sldMk cId="2626965957" sldId="324"/>
        </pc:sldMkLst>
        <pc:spChg chg="del">
          <ac:chgData name="Keith Atherton" userId="bb5e6e7bf1b0919e" providerId="LiveId" clId="{A86DC4AC-8CBC-40A6-A258-A17831DCE6F6}" dt="2021-12-10T18:22:13.090" v="2181" actId="478"/>
          <ac:spMkLst>
            <pc:docMk/>
            <pc:sldMk cId="2626965957" sldId="324"/>
            <ac:spMk id="11" creationId="{2751A520-B5AC-41ED-8AFA-D24BFB1952B7}"/>
          </ac:spMkLst>
        </pc:spChg>
        <pc:spChg chg="del">
          <ac:chgData name="Keith Atherton" userId="bb5e6e7bf1b0919e" providerId="LiveId" clId="{A86DC4AC-8CBC-40A6-A258-A17831DCE6F6}" dt="2021-12-10T18:26:51.977" v="2214" actId="478"/>
          <ac:spMkLst>
            <pc:docMk/>
            <pc:sldMk cId="2626965957" sldId="324"/>
            <ac:spMk id="14" creationId="{355887B3-5E5A-4ABD-B285-D4FDA9788183}"/>
          </ac:spMkLst>
        </pc:spChg>
        <pc:spChg chg="mod">
          <ac:chgData name="Keith Atherton" userId="bb5e6e7bf1b0919e" providerId="LiveId" clId="{A86DC4AC-8CBC-40A6-A258-A17831DCE6F6}" dt="2021-12-10T18:22:30.034" v="2208" actId="20577"/>
          <ac:spMkLst>
            <pc:docMk/>
            <pc:sldMk cId="2626965957" sldId="324"/>
            <ac:spMk id="16" creationId="{2C00B059-8249-401E-BECD-DC838B36F9FB}"/>
          </ac:spMkLst>
        </pc:spChg>
        <pc:picChg chg="add mod">
          <ac:chgData name="Keith Atherton" userId="bb5e6e7bf1b0919e" providerId="LiveId" clId="{A86DC4AC-8CBC-40A6-A258-A17831DCE6F6}" dt="2021-12-11T13:37:52.614" v="2266" actId="12788"/>
          <ac:picMkLst>
            <pc:docMk/>
            <pc:sldMk cId="2626965957" sldId="324"/>
            <ac:picMk id="2050" creationId="{E8BA48E3-77F3-4366-ABA1-E3DD8CFE792A}"/>
          </ac:picMkLst>
        </pc:picChg>
        <pc:picChg chg="add del mod">
          <ac:chgData name="Keith Atherton" userId="bb5e6e7bf1b0919e" providerId="LiveId" clId="{A86DC4AC-8CBC-40A6-A258-A17831DCE6F6}" dt="2021-12-11T13:30:35.118" v="2244" actId="478"/>
          <ac:picMkLst>
            <pc:docMk/>
            <pc:sldMk cId="2626965957" sldId="324"/>
            <ac:picMk id="6146" creationId="{82407926-186A-447D-9723-80538C307A9C}"/>
          </ac:picMkLst>
        </pc:picChg>
      </pc:sldChg>
      <pc:sldChg chg="addSp delSp modSp add mod ord">
        <pc:chgData name="Keith Atherton" userId="bb5e6e7bf1b0919e" providerId="LiveId" clId="{A86DC4AC-8CBC-40A6-A258-A17831DCE6F6}" dt="2021-12-11T13:40:57.835" v="2281" actId="1076"/>
        <pc:sldMkLst>
          <pc:docMk/>
          <pc:sldMk cId="3332691885" sldId="325"/>
        </pc:sldMkLst>
        <pc:spChg chg="del">
          <ac:chgData name="Keith Atherton" userId="bb5e6e7bf1b0919e" providerId="LiveId" clId="{A86DC4AC-8CBC-40A6-A258-A17831DCE6F6}" dt="2021-12-10T18:09:26.458" v="2089" actId="478"/>
          <ac:spMkLst>
            <pc:docMk/>
            <pc:sldMk cId="3332691885" sldId="325"/>
            <ac:spMk id="11" creationId="{2751A520-B5AC-41ED-8AFA-D24BFB1952B7}"/>
          </ac:spMkLst>
        </pc:spChg>
        <pc:spChg chg="del">
          <ac:chgData name="Keith Atherton" userId="bb5e6e7bf1b0919e" providerId="LiveId" clId="{A86DC4AC-8CBC-40A6-A258-A17831DCE6F6}" dt="2021-12-10T18:09:30.722" v="2090" actId="478"/>
          <ac:spMkLst>
            <pc:docMk/>
            <pc:sldMk cId="3332691885" sldId="325"/>
            <ac:spMk id="14" creationId="{355887B3-5E5A-4ABD-B285-D4FDA9788183}"/>
          </ac:spMkLst>
        </pc:spChg>
        <pc:spChg chg="mod">
          <ac:chgData name="Keith Atherton" userId="bb5e6e7bf1b0919e" providerId="LiveId" clId="{A86DC4AC-8CBC-40A6-A258-A17831DCE6F6}" dt="2021-12-11T13:40:27.957" v="2274" actId="20577"/>
          <ac:spMkLst>
            <pc:docMk/>
            <pc:sldMk cId="3332691885" sldId="325"/>
            <ac:spMk id="16" creationId="{2C00B059-8249-401E-BECD-DC838B36F9FB}"/>
          </ac:spMkLst>
        </pc:spChg>
        <pc:picChg chg="add del mod">
          <ac:chgData name="Keith Atherton" userId="bb5e6e7bf1b0919e" providerId="LiveId" clId="{A86DC4AC-8CBC-40A6-A258-A17831DCE6F6}" dt="2021-12-11T13:37:55.976" v="2267" actId="21"/>
          <ac:picMkLst>
            <pc:docMk/>
            <pc:sldMk cId="3332691885" sldId="325"/>
            <ac:picMk id="1026" creationId="{01B1A3BF-25FB-4252-B6C8-963551D39AE4}"/>
          </ac:picMkLst>
        </pc:picChg>
        <pc:picChg chg="add mod">
          <ac:chgData name="Keith Atherton" userId="bb5e6e7bf1b0919e" providerId="LiveId" clId="{A86DC4AC-8CBC-40A6-A258-A17831DCE6F6}" dt="2021-12-11T13:40:57.835" v="2281" actId="1076"/>
          <ac:picMkLst>
            <pc:docMk/>
            <pc:sldMk cId="3332691885" sldId="325"/>
            <ac:picMk id="1028" creationId="{299B712E-F5B7-4FA2-BD15-85A3FEB3F965}"/>
          </ac:picMkLst>
        </pc:picChg>
        <pc:picChg chg="add del">
          <ac:chgData name="Keith Atherton" userId="bb5e6e7bf1b0919e" providerId="LiveId" clId="{A86DC4AC-8CBC-40A6-A258-A17831DCE6F6}" dt="2021-12-10T18:10:31.801" v="2092" actId="478"/>
          <ac:picMkLst>
            <pc:docMk/>
            <pc:sldMk cId="3332691885" sldId="325"/>
            <ac:picMk id="2050" creationId="{E7AACAB6-BDF4-4934-BBC9-8EC01C5D1845}"/>
          </ac:picMkLst>
        </pc:picChg>
        <pc:picChg chg="add del mod">
          <ac:chgData name="Keith Atherton" userId="bb5e6e7bf1b0919e" providerId="LiveId" clId="{A86DC4AC-8CBC-40A6-A258-A17831DCE6F6}" dt="2021-12-10T18:13:16.866" v="2138" actId="478"/>
          <ac:picMkLst>
            <pc:docMk/>
            <pc:sldMk cId="3332691885" sldId="325"/>
            <ac:picMk id="2052" creationId="{BC223DF8-33C3-42DA-BDE9-8955F543201D}"/>
          </ac:picMkLst>
        </pc:picChg>
        <pc:picChg chg="add del">
          <ac:chgData name="Keith Atherton" userId="bb5e6e7bf1b0919e" providerId="LiveId" clId="{A86DC4AC-8CBC-40A6-A258-A17831DCE6F6}" dt="2021-12-10T18:13:38.601" v="2140" actId="478"/>
          <ac:picMkLst>
            <pc:docMk/>
            <pc:sldMk cId="3332691885" sldId="325"/>
            <ac:picMk id="2054" creationId="{1A5EC7BC-A388-4503-975C-D7B9E07DAF4F}"/>
          </ac:picMkLst>
        </pc:picChg>
        <pc:picChg chg="add del">
          <ac:chgData name="Keith Atherton" userId="bb5e6e7bf1b0919e" providerId="LiveId" clId="{A86DC4AC-8CBC-40A6-A258-A17831DCE6F6}" dt="2021-12-10T18:13:47.699" v="2142" actId="478"/>
          <ac:picMkLst>
            <pc:docMk/>
            <pc:sldMk cId="3332691885" sldId="325"/>
            <ac:picMk id="2056" creationId="{B5180B50-52B8-4D80-B3EF-3985C127A0E2}"/>
          </ac:picMkLst>
        </pc:picChg>
        <pc:picChg chg="add del mod">
          <ac:chgData name="Keith Atherton" userId="bb5e6e7bf1b0919e" providerId="LiveId" clId="{A86DC4AC-8CBC-40A6-A258-A17831DCE6F6}" dt="2021-12-11T13:31:09.110" v="2248" actId="478"/>
          <ac:picMkLst>
            <pc:docMk/>
            <pc:sldMk cId="3332691885" sldId="325"/>
            <ac:picMk id="2058" creationId="{AADC83DE-E096-4888-8A6C-8F6029F15E66}"/>
          </ac:picMkLst>
        </pc:picChg>
      </pc:sldChg>
      <pc:sldChg chg="addSp delSp modSp add mod ord">
        <pc:chgData name="Keith Atherton" userId="bb5e6e7bf1b0919e" providerId="LiveId" clId="{A86DC4AC-8CBC-40A6-A258-A17831DCE6F6}" dt="2021-12-11T13:40:31.431" v="2278" actId="20577"/>
        <pc:sldMkLst>
          <pc:docMk/>
          <pc:sldMk cId="3005824586" sldId="326"/>
        </pc:sldMkLst>
        <pc:spChg chg="del">
          <ac:chgData name="Keith Atherton" userId="bb5e6e7bf1b0919e" providerId="LiveId" clId="{A86DC4AC-8CBC-40A6-A258-A17831DCE6F6}" dt="2021-12-10T18:07:49.273" v="2074" actId="478"/>
          <ac:spMkLst>
            <pc:docMk/>
            <pc:sldMk cId="3005824586" sldId="326"/>
            <ac:spMk id="11" creationId="{2751A520-B5AC-41ED-8AFA-D24BFB1952B7}"/>
          </ac:spMkLst>
        </pc:spChg>
        <pc:spChg chg="del">
          <ac:chgData name="Keith Atherton" userId="bb5e6e7bf1b0919e" providerId="LiveId" clId="{A86DC4AC-8CBC-40A6-A258-A17831DCE6F6}" dt="2021-12-10T18:08:29.761" v="2080" actId="478"/>
          <ac:spMkLst>
            <pc:docMk/>
            <pc:sldMk cId="3005824586" sldId="326"/>
            <ac:spMk id="14" creationId="{355887B3-5E5A-4ABD-B285-D4FDA9788183}"/>
          </ac:spMkLst>
        </pc:spChg>
        <pc:spChg chg="mod">
          <ac:chgData name="Keith Atherton" userId="bb5e6e7bf1b0919e" providerId="LiveId" clId="{A86DC4AC-8CBC-40A6-A258-A17831DCE6F6}" dt="2021-12-11T13:40:31.431" v="2278" actId="20577"/>
          <ac:spMkLst>
            <pc:docMk/>
            <pc:sldMk cId="3005824586" sldId="326"/>
            <ac:spMk id="16" creationId="{2C00B059-8249-401E-BECD-DC838B36F9FB}"/>
          </ac:spMkLst>
        </pc:spChg>
        <pc:picChg chg="add del">
          <ac:chgData name="Keith Atherton" userId="bb5e6e7bf1b0919e" providerId="LiveId" clId="{A86DC4AC-8CBC-40A6-A258-A17831DCE6F6}" dt="2021-12-10T18:07:47.706" v="2073" actId="478"/>
          <ac:picMkLst>
            <pc:docMk/>
            <pc:sldMk cId="3005824586" sldId="326"/>
            <ac:picMk id="1026" creationId="{9A0840A3-947D-4B4C-9FD4-4B84B7039C0B}"/>
          </ac:picMkLst>
        </pc:picChg>
        <pc:picChg chg="add del">
          <ac:chgData name="Keith Atherton" userId="bb5e6e7bf1b0919e" providerId="LiveId" clId="{A86DC4AC-8CBC-40A6-A258-A17831DCE6F6}" dt="2021-12-10T18:08:06.473" v="2076" actId="478"/>
          <ac:picMkLst>
            <pc:docMk/>
            <pc:sldMk cId="3005824586" sldId="326"/>
            <ac:picMk id="1028" creationId="{A660F038-CCAE-4408-8936-FC62D5C5C63C}"/>
          </ac:picMkLst>
        </pc:picChg>
        <pc:picChg chg="add mod">
          <ac:chgData name="Keith Atherton" userId="bb5e6e7bf1b0919e" providerId="LiveId" clId="{A86DC4AC-8CBC-40A6-A258-A17831DCE6F6}" dt="2021-12-11T13:32:45.878" v="2255" actId="14100"/>
          <ac:picMkLst>
            <pc:docMk/>
            <pc:sldMk cId="3005824586" sldId="326"/>
            <ac:picMk id="1030" creationId="{DE076EB5-B26D-488F-BCDB-62B0655DF004}"/>
          </ac:picMkLst>
        </pc:picChg>
      </pc:sldChg>
      <pc:sldChg chg="addSp modSp add mod">
        <pc:chgData name="Keith Atherton" userId="bb5e6e7bf1b0919e" providerId="LiveId" clId="{A86DC4AC-8CBC-40A6-A258-A17831DCE6F6}" dt="2021-12-10T18:06:13.819" v="2068" actId="6549"/>
        <pc:sldMkLst>
          <pc:docMk/>
          <pc:sldMk cId="423471253" sldId="327"/>
        </pc:sldMkLst>
        <pc:spChg chg="mod">
          <ac:chgData name="Keith Atherton" userId="bb5e6e7bf1b0919e" providerId="LiveId" clId="{A86DC4AC-8CBC-40A6-A258-A17831DCE6F6}" dt="2021-12-10T18:05:31.779" v="2053" actId="6549"/>
          <ac:spMkLst>
            <pc:docMk/>
            <pc:sldMk cId="423471253" sldId="327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10T14:47:24.014" v="507" actId="20577"/>
          <ac:spMkLst>
            <pc:docMk/>
            <pc:sldMk cId="423471253" sldId="327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8:06:13.819" v="2068" actId="6549"/>
          <ac:spMkLst>
            <pc:docMk/>
            <pc:sldMk cId="423471253" sldId="327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8:05:26.913" v="2050" actId="692"/>
          <ac:picMkLst>
            <pc:docMk/>
            <pc:sldMk cId="423471253" sldId="327"/>
            <ac:picMk id="5" creationId="{34674B84-A07A-41B1-BF18-1A26A48DAEEC}"/>
          </ac:picMkLst>
        </pc:picChg>
      </pc:sldChg>
      <pc:sldChg chg="addSp modSp add mod">
        <pc:chgData name="Keith Atherton" userId="bb5e6e7bf1b0919e" providerId="LiveId" clId="{A86DC4AC-8CBC-40A6-A258-A17831DCE6F6}" dt="2021-12-10T15:35:27.839" v="1193" actId="20577"/>
        <pc:sldMkLst>
          <pc:docMk/>
          <pc:sldMk cId="2502200190" sldId="328"/>
        </pc:sldMkLst>
        <pc:spChg chg="mod">
          <ac:chgData name="Keith Atherton" userId="bb5e6e7bf1b0919e" providerId="LiveId" clId="{A86DC4AC-8CBC-40A6-A258-A17831DCE6F6}" dt="2021-12-10T15:16:48.222" v="874" actId="6549"/>
          <ac:spMkLst>
            <pc:docMk/>
            <pc:sldMk cId="2502200190" sldId="328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10T15:35:27.839" v="1193" actId="20577"/>
          <ac:spMkLst>
            <pc:docMk/>
            <pc:sldMk cId="2502200190" sldId="328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5:15:49.085" v="869" actId="115"/>
          <ac:spMkLst>
            <pc:docMk/>
            <pc:sldMk cId="2502200190" sldId="328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5:18:18.245" v="889" actId="692"/>
          <ac:picMkLst>
            <pc:docMk/>
            <pc:sldMk cId="2502200190" sldId="328"/>
            <ac:picMk id="5" creationId="{C3DDF362-CF12-4794-B581-2282F9A37D9D}"/>
          </ac:picMkLst>
        </pc:picChg>
      </pc:sldChg>
      <pc:sldChg chg="addSp delSp modSp add mod ord">
        <pc:chgData name="Keith Atherton" userId="bb5e6e7bf1b0919e" providerId="LiveId" clId="{A86DC4AC-8CBC-40A6-A258-A17831DCE6F6}" dt="2021-12-10T15:35:17.805" v="1181" actId="20577"/>
        <pc:sldMkLst>
          <pc:docMk/>
          <pc:sldMk cId="3284415404" sldId="329"/>
        </pc:sldMkLst>
        <pc:spChg chg="add del mod">
          <ac:chgData name="Keith Atherton" userId="bb5e6e7bf1b0919e" providerId="LiveId" clId="{A86DC4AC-8CBC-40A6-A258-A17831DCE6F6}" dt="2021-12-10T15:09:11.854" v="779" actId="22"/>
          <ac:spMkLst>
            <pc:docMk/>
            <pc:sldMk cId="3284415404" sldId="329"/>
            <ac:spMk id="7" creationId="{9767540A-DEE1-4712-A167-34A0462BB787}"/>
          </ac:spMkLst>
        </pc:spChg>
        <pc:spChg chg="del">
          <ac:chgData name="Keith Atherton" userId="bb5e6e7bf1b0919e" providerId="LiveId" clId="{A86DC4AC-8CBC-40A6-A258-A17831DCE6F6}" dt="2021-12-10T15:07:45.992" v="772" actId="22"/>
          <ac:spMkLst>
            <pc:docMk/>
            <pc:sldMk cId="3284415404" sldId="329"/>
            <ac:spMk id="11" creationId="{2751A520-B5AC-41ED-8AFA-D24BFB1952B7}"/>
          </ac:spMkLst>
        </pc:spChg>
        <pc:spChg chg="mod">
          <ac:chgData name="Keith Atherton" userId="bb5e6e7bf1b0919e" providerId="LiveId" clId="{A86DC4AC-8CBC-40A6-A258-A17831DCE6F6}" dt="2021-12-10T15:13:07.694" v="835" actId="6549"/>
          <ac:spMkLst>
            <pc:docMk/>
            <pc:sldMk cId="3284415404" sldId="329"/>
            <ac:spMk id="14" creationId="{355887B3-5E5A-4ABD-B285-D4FDA9788183}"/>
          </ac:spMkLst>
        </pc:spChg>
        <pc:spChg chg="mod">
          <ac:chgData name="Keith Atherton" userId="bb5e6e7bf1b0919e" providerId="LiveId" clId="{A86DC4AC-8CBC-40A6-A258-A17831DCE6F6}" dt="2021-12-10T15:35:17.805" v="1181" actId="20577"/>
          <ac:spMkLst>
            <pc:docMk/>
            <pc:sldMk cId="3284415404" sldId="329"/>
            <ac:spMk id="16" creationId="{2C00B059-8249-401E-BECD-DC838B36F9FB}"/>
          </ac:spMkLst>
        </pc:spChg>
        <pc:picChg chg="add del mod ord">
          <ac:chgData name="Keith Atherton" userId="bb5e6e7bf1b0919e" providerId="LiveId" clId="{A86DC4AC-8CBC-40A6-A258-A17831DCE6F6}" dt="2021-12-10T15:08:46.100" v="778" actId="478"/>
          <ac:picMkLst>
            <pc:docMk/>
            <pc:sldMk cId="3284415404" sldId="329"/>
            <ac:picMk id="5" creationId="{E587DB7D-502E-4573-B4F3-7DE4786BF9B8}"/>
          </ac:picMkLst>
        </pc:picChg>
        <pc:picChg chg="add mod ord">
          <ac:chgData name="Keith Atherton" userId="bb5e6e7bf1b0919e" providerId="LiveId" clId="{A86DC4AC-8CBC-40A6-A258-A17831DCE6F6}" dt="2021-12-10T15:19:01.149" v="900" actId="1076"/>
          <ac:picMkLst>
            <pc:docMk/>
            <pc:sldMk cId="3284415404" sldId="329"/>
            <ac:picMk id="9" creationId="{2FC9C432-7C15-4685-870B-AB6584C18260}"/>
          </ac:picMkLst>
        </pc:picChg>
      </pc:sldChg>
      <pc:sldChg chg="addSp delSp modSp add mod">
        <pc:chgData name="Keith Atherton" userId="bb5e6e7bf1b0919e" providerId="LiveId" clId="{A86DC4AC-8CBC-40A6-A258-A17831DCE6F6}" dt="2021-12-10T15:35:13.038" v="1171" actId="20577"/>
        <pc:sldMkLst>
          <pc:docMk/>
          <pc:sldMk cId="772278281" sldId="330"/>
        </pc:sldMkLst>
        <pc:spChg chg="add del mod">
          <ac:chgData name="Keith Atherton" userId="bb5e6e7bf1b0919e" providerId="LiveId" clId="{A86DC4AC-8CBC-40A6-A258-A17831DCE6F6}" dt="2021-12-10T15:11:57.038" v="803" actId="478"/>
          <ac:spMkLst>
            <pc:docMk/>
            <pc:sldMk cId="772278281" sldId="330"/>
            <ac:spMk id="5" creationId="{67CE92A7-D2ED-4822-B6E4-A5F93580512A}"/>
          </ac:spMkLst>
        </pc:spChg>
        <pc:spChg chg="mod">
          <ac:chgData name="Keith Atherton" userId="bb5e6e7bf1b0919e" providerId="LiveId" clId="{A86DC4AC-8CBC-40A6-A258-A17831DCE6F6}" dt="2021-12-10T15:13:03.031" v="833" actId="6549"/>
          <ac:spMkLst>
            <pc:docMk/>
            <pc:sldMk cId="772278281" sldId="330"/>
            <ac:spMk id="14" creationId="{355887B3-5E5A-4ABD-B285-D4FDA9788183}"/>
          </ac:spMkLst>
        </pc:spChg>
        <pc:spChg chg="mod">
          <ac:chgData name="Keith Atherton" userId="bb5e6e7bf1b0919e" providerId="LiveId" clId="{A86DC4AC-8CBC-40A6-A258-A17831DCE6F6}" dt="2021-12-10T15:35:13.038" v="1171" actId="20577"/>
          <ac:spMkLst>
            <pc:docMk/>
            <pc:sldMk cId="772278281" sldId="330"/>
            <ac:spMk id="16" creationId="{2C00B059-8249-401E-BECD-DC838B36F9FB}"/>
          </ac:spMkLst>
        </pc:spChg>
        <pc:picChg chg="add mod">
          <ac:chgData name="Keith Atherton" userId="bb5e6e7bf1b0919e" providerId="LiveId" clId="{A86DC4AC-8CBC-40A6-A258-A17831DCE6F6}" dt="2021-12-10T15:19:17.629" v="903" actId="692"/>
          <ac:picMkLst>
            <pc:docMk/>
            <pc:sldMk cId="772278281" sldId="330"/>
            <ac:picMk id="7" creationId="{AA27BCD4-E501-4E46-BEBE-EB83FB373F2D}"/>
          </ac:picMkLst>
        </pc:picChg>
        <pc:picChg chg="del">
          <ac:chgData name="Keith Atherton" userId="bb5e6e7bf1b0919e" providerId="LiveId" clId="{A86DC4AC-8CBC-40A6-A258-A17831DCE6F6}" dt="2021-12-10T15:11:27.959" v="799" actId="478"/>
          <ac:picMkLst>
            <pc:docMk/>
            <pc:sldMk cId="772278281" sldId="330"/>
            <ac:picMk id="9" creationId="{2FC9C432-7C15-4685-870B-AB6584C18260}"/>
          </ac:picMkLst>
        </pc:picChg>
      </pc:sldChg>
      <pc:sldChg chg="addSp delSp modSp add mod">
        <pc:chgData name="Keith Atherton" userId="bb5e6e7bf1b0919e" providerId="LiveId" clId="{A86DC4AC-8CBC-40A6-A258-A17831DCE6F6}" dt="2021-12-10T17:45:04.270" v="1643" actId="14100"/>
        <pc:sldMkLst>
          <pc:docMk/>
          <pc:sldMk cId="4274809209" sldId="331"/>
        </pc:sldMkLst>
        <pc:spChg chg="mod">
          <ac:chgData name="Keith Atherton" userId="bb5e6e7bf1b0919e" providerId="LiveId" clId="{A86DC4AC-8CBC-40A6-A258-A17831DCE6F6}" dt="2021-12-10T17:42:10.372" v="1619" actId="20577"/>
          <ac:spMkLst>
            <pc:docMk/>
            <pc:sldMk cId="4274809209" sldId="331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10T17:40:31.435" v="1588" actId="20577"/>
          <ac:spMkLst>
            <pc:docMk/>
            <pc:sldMk cId="4274809209" sldId="331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7:44:42.694" v="1641" actId="27636"/>
          <ac:spMkLst>
            <pc:docMk/>
            <pc:sldMk cId="4274809209" sldId="331"/>
            <ac:spMk id="18" creationId="{ED42596E-DB09-43F7-A053-18CEB2DDE639}"/>
          </ac:spMkLst>
        </pc:spChg>
        <pc:picChg chg="del">
          <ac:chgData name="Keith Atherton" userId="bb5e6e7bf1b0919e" providerId="LiveId" clId="{A86DC4AC-8CBC-40A6-A258-A17831DCE6F6}" dt="2021-12-10T17:43:02.794" v="1620" actId="478"/>
          <ac:picMkLst>
            <pc:docMk/>
            <pc:sldMk cId="4274809209" sldId="331"/>
            <ac:picMk id="5" creationId="{7C90CDDC-6BA7-45AF-9905-E700C0670ABA}"/>
          </ac:picMkLst>
        </pc:picChg>
        <pc:picChg chg="add mod">
          <ac:chgData name="Keith Atherton" userId="bb5e6e7bf1b0919e" providerId="LiveId" clId="{A86DC4AC-8CBC-40A6-A258-A17831DCE6F6}" dt="2021-12-10T17:45:02.688" v="1642" actId="14100"/>
          <ac:picMkLst>
            <pc:docMk/>
            <pc:sldMk cId="4274809209" sldId="331"/>
            <ac:picMk id="6" creationId="{431693D9-8400-4E1F-85C2-EA79A4D6FB20}"/>
          </ac:picMkLst>
        </pc:picChg>
        <pc:picChg chg="del">
          <ac:chgData name="Keith Atherton" userId="bb5e6e7bf1b0919e" providerId="LiveId" clId="{A86DC4AC-8CBC-40A6-A258-A17831DCE6F6}" dt="2021-12-10T17:43:33.762" v="1627" actId="478"/>
          <ac:picMkLst>
            <pc:docMk/>
            <pc:sldMk cId="4274809209" sldId="331"/>
            <ac:picMk id="7" creationId="{107F93B3-970B-434A-AE6C-6C2D3EBC3FEA}"/>
          </ac:picMkLst>
        </pc:picChg>
        <pc:picChg chg="add mod">
          <ac:chgData name="Keith Atherton" userId="bb5e6e7bf1b0919e" providerId="LiveId" clId="{A86DC4AC-8CBC-40A6-A258-A17831DCE6F6}" dt="2021-12-10T17:45:04.270" v="1643" actId="14100"/>
          <ac:picMkLst>
            <pc:docMk/>
            <pc:sldMk cId="4274809209" sldId="331"/>
            <ac:picMk id="9" creationId="{7E3A9188-BDA3-45BE-9BBE-347D5C95FBCB}"/>
          </ac:picMkLst>
        </pc:picChg>
      </pc:sldChg>
      <pc:sldChg chg="addSp delSp modSp add mod">
        <pc:chgData name="Keith Atherton" userId="bb5e6e7bf1b0919e" providerId="LiveId" clId="{A86DC4AC-8CBC-40A6-A258-A17831DCE6F6}" dt="2021-12-10T17:47:12.906" v="1706" actId="692"/>
        <pc:sldMkLst>
          <pc:docMk/>
          <pc:sldMk cId="3215672822" sldId="332"/>
        </pc:sldMkLst>
        <pc:spChg chg="mod">
          <ac:chgData name="Keith Atherton" userId="bb5e6e7bf1b0919e" providerId="LiveId" clId="{A86DC4AC-8CBC-40A6-A258-A17831DCE6F6}" dt="2021-12-10T17:46:32.963" v="1678" actId="6549"/>
          <ac:spMkLst>
            <pc:docMk/>
            <pc:sldMk cId="3215672822" sldId="332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10T17:46:21.239" v="1675"/>
          <ac:spMkLst>
            <pc:docMk/>
            <pc:sldMk cId="3215672822" sldId="332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7:47:08.827" v="1705" actId="20577"/>
          <ac:spMkLst>
            <pc:docMk/>
            <pc:sldMk cId="3215672822" sldId="332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7:47:12.906" v="1706" actId="692"/>
          <ac:picMkLst>
            <pc:docMk/>
            <pc:sldMk cId="3215672822" sldId="332"/>
            <ac:picMk id="5" creationId="{02DE0C2C-A106-4679-950D-43F16FA6007A}"/>
          </ac:picMkLst>
        </pc:picChg>
        <pc:picChg chg="del">
          <ac:chgData name="Keith Atherton" userId="bb5e6e7bf1b0919e" providerId="LiveId" clId="{A86DC4AC-8CBC-40A6-A258-A17831DCE6F6}" dt="2021-12-10T17:46:47.169" v="1679" actId="478"/>
          <ac:picMkLst>
            <pc:docMk/>
            <pc:sldMk cId="3215672822" sldId="332"/>
            <ac:picMk id="6" creationId="{431693D9-8400-4E1F-85C2-EA79A4D6FB20}"/>
          </ac:picMkLst>
        </pc:picChg>
        <pc:picChg chg="del">
          <ac:chgData name="Keith Atherton" userId="bb5e6e7bf1b0919e" providerId="LiveId" clId="{A86DC4AC-8CBC-40A6-A258-A17831DCE6F6}" dt="2021-12-10T17:46:47.703" v="1680" actId="478"/>
          <ac:picMkLst>
            <pc:docMk/>
            <pc:sldMk cId="3215672822" sldId="332"/>
            <ac:picMk id="9" creationId="{7E3A9188-BDA3-45BE-9BBE-347D5C95FBCB}"/>
          </ac:picMkLst>
        </pc:picChg>
      </pc:sldChg>
      <pc:sldChg chg="add">
        <pc:chgData name="Keith Atherton" userId="bb5e6e7bf1b0919e" providerId="LiveId" clId="{A86DC4AC-8CBC-40A6-A258-A17831DCE6F6}" dt="2021-12-11T17:03:57.172" v="2282" actId="2890"/>
        <pc:sldMkLst>
          <pc:docMk/>
          <pc:sldMk cId="2454291283" sldId="333"/>
        </pc:sldMkLst>
      </pc:sldChg>
    </pc:docChg>
  </pc:docChgLst>
  <pc:docChgLst>
    <pc:chgData name="Keith Atherton" userId="bb5e6e7bf1b0919e" providerId="LiveId" clId="{8769DDBD-53F7-4C24-B425-33E7D3ACF5B4}"/>
    <pc:docChg chg="undo custSel addSld delSld modSld sldOrd">
      <pc:chgData name="Keith Atherton" userId="bb5e6e7bf1b0919e" providerId="LiveId" clId="{8769DDBD-53F7-4C24-B425-33E7D3ACF5B4}" dt="2022-02-16T19:08:38.491" v="240" actId="478"/>
      <pc:docMkLst>
        <pc:docMk/>
      </pc:docMkLst>
      <pc:sldChg chg="addSp delSp modSp mod">
        <pc:chgData name="Keith Atherton" userId="bb5e6e7bf1b0919e" providerId="LiveId" clId="{8769DDBD-53F7-4C24-B425-33E7D3ACF5B4}" dt="2022-02-16T19:06:15.140" v="225" actId="20577"/>
        <pc:sldMkLst>
          <pc:docMk/>
          <pc:sldMk cId="1495496538" sldId="257"/>
        </pc:sldMkLst>
        <pc:spChg chg="mod">
          <ac:chgData name="Keith Atherton" userId="bb5e6e7bf1b0919e" providerId="LiveId" clId="{8769DDBD-53F7-4C24-B425-33E7D3ACF5B4}" dt="2022-02-16T19:06:15.140" v="225" actId="20577"/>
          <ac:spMkLst>
            <pc:docMk/>
            <pc:sldMk cId="1495496538" sldId="257"/>
            <ac:spMk id="3" creationId="{3D71C9CD-CAE8-4AC8-936D-333769D479E5}"/>
          </ac:spMkLst>
        </pc:spChg>
        <pc:picChg chg="add del mod modCrop">
          <ac:chgData name="Keith Atherton" userId="bb5e6e7bf1b0919e" providerId="LiveId" clId="{8769DDBD-53F7-4C24-B425-33E7D3ACF5B4}" dt="2022-01-22T19:38:39.135" v="94" actId="478"/>
          <ac:picMkLst>
            <pc:docMk/>
            <pc:sldMk cId="1495496538" sldId="257"/>
            <ac:picMk id="6" creationId="{226D8540-E39D-47DC-AC2B-5B81FBE92683}"/>
          </ac:picMkLst>
        </pc:picChg>
        <pc:picChg chg="add del mod">
          <ac:chgData name="Keith Atherton" userId="bb5e6e7bf1b0919e" providerId="LiveId" clId="{8769DDBD-53F7-4C24-B425-33E7D3ACF5B4}" dt="2022-01-22T19:30:41.047" v="10" actId="478"/>
          <ac:picMkLst>
            <pc:docMk/>
            <pc:sldMk cId="1495496538" sldId="257"/>
            <ac:picMk id="9" creationId="{9EF2F267-73E7-483D-BA33-0D3225C70099}"/>
          </ac:picMkLst>
        </pc:picChg>
        <pc:picChg chg="add del mod">
          <ac:chgData name="Keith Atherton" userId="bb5e6e7bf1b0919e" providerId="LiveId" clId="{8769DDBD-53F7-4C24-B425-33E7D3ACF5B4}" dt="2022-01-22T19:34:09.614" v="31" actId="478"/>
          <ac:picMkLst>
            <pc:docMk/>
            <pc:sldMk cId="1495496538" sldId="257"/>
            <ac:picMk id="10" creationId="{4BAF18DB-5605-405D-A0E4-01CA063E00FB}"/>
          </ac:picMkLst>
        </pc:picChg>
        <pc:picChg chg="add del mod">
          <ac:chgData name="Keith Atherton" userId="bb5e6e7bf1b0919e" providerId="LiveId" clId="{8769DDBD-53F7-4C24-B425-33E7D3ACF5B4}" dt="2022-01-22T19:34:27.815" v="34" actId="478"/>
          <ac:picMkLst>
            <pc:docMk/>
            <pc:sldMk cId="1495496538" sldId="257"/>
            <ac:picMk id="12" creationId="{9290F4B8-DA4B-4D14-94D9-59B1A1FA1D66}"/>
          </ac:picMkLst>
        </pc:picChg>
        <pc:picChg chg="add del mod">
          <ac:chgData name="Keith Atherton" userId="bb5e6e7bf1b0919e" providerId="LiveId" clId="{8769DDBD-53F7-4C24-B425-33E7D3ACF5B4}" dt="2022-01-22T19:35:05.319" v="42" actId="22"/>
          <ac:picMkLst>
            <pc:docMk/>
            <pc:sldMk cId="1495496538" sldId="257"/>
            <ac:picMk id="15" creationId="{FFD2FAAD-C5CA-4934-BF6C-C2FB4599CC10}"/>
          </ac:picMkLst>
        </pc:picChg>
        <pc:picChg chg="add del mod">
          <ac:chgData name="Keith Atherton" userId="bb5e6e7bf1b0919e" providerId="LiveId" clId="{8769DDBD-53F7-4C24-B425-33E7D3ACF5B4}" dt="2022-01-22T19:38:38.711" v="93" actId="478"/>
          <ac:picMkLst>
            <pc:docMk/>
            <pc:sldMk cId="1495496538" sldId="257"/>
            <ac:picMk id="17" creationId="{ABDC36DD-B1F3-4E90-A86C-B2CB81655D7B}"/>
          </ac:picMkLst>
        </pc:picChg>
        <pc:picChg chg="add mod">
          <ac:chgData name="Keith Atherton" userId="bb5e6e7bf1b0919e" providerId="LiveId" clId="{8769DDBD-53F7-4C24-B425-33E7D3ACF5B4}" dt="2022-01-22T19:40:08.097" v="104" actId="692"/>
          <ac:picMkLst>
            <pc:docMk/>
            <pc:sldMk cId="1495496538" sldId="257"/>
            <ac:picMk id="19" creationId="{22DF6F42-AD8B-4FE1-9549-11B539FA8297}"/>
          </ac:picMkLst>
        </pc:picChg>
        <pc:picChg chg="add mod">
          <ac:chgData name="Keith Atherton" userId="bb5e6e7bf1b0919e" providerId="LiveId" clId="{8769DDBD-53F7-4C24-B425-33E7D3ACF5B4}" dt="2022-01-22T19:40:06.515" v="103" actId="692"/>
          <ac:picMkLst>
            <pc:docMk/>
            <pc:sldMk cId="1495496538" sldId="257"/>
            <ac:picMk id="1026" creationId="{AC2E9C8E-1B5E-4FCD-8C5C-BF6A9B7DE0C8}"/>
          </ac:picMkLst>
        </pc:picChg>
        <pc:picChg chg="add del">
          <ac:chgData name="Keith Atherton" userId="bb5e6e7bf1b0919e" providerId="LiveId" clId="{8769DDBD-53F7-4C24-B425-33E7D3ACF5B4}" dt="2022-01-22T19:30:33.752" v="7" actId="478"/>
          <ac:picMkLst>
            <pc:docMk/>
            <pc:sldMk cId="1495496538" sldId="257"/>
            <ac:picMk id="3074" creationId="{E838350F-C2A6-4785-BE75-69FAB1A607D9}"/>
          </ac:picMkLst>
        </pc:picChg>
        <pc:picChg chg="add del">
          <ac:chgData name="Keith Atherton" userId="bb5e6e7bf1b0919e" providerId="LiveId" clId="{8769DDBD-53F7-4C24-B425-33E7D3ACF5B4}" dt="2022-01-22T19:28:17.782" v="6" actId="478"/>
          <ac:picMkLst>
            <pc:docMk/>
            <pc:sldMk cId="1495496538" sldId="257"/>
            <ac:picMk id="3076" creationId="{7E1D12D5-FF4D-489F-B6CD-86A191E9AFFF}"/>
          </ac:picMkLst>
        </pc:picChg>
      </pc:sldChg>
      <pc:sldChg chg="addSp delSp modSp mod">
        <pc:chgData name="Keith Atherton" userId="bb5e6e7bf1b0919e" providerId="LiveId" clId="{8769DDBD-53F7-4C24-B425-33E7D3ACF5B4}" dt="2022-01-22T19:38:35.894" v="92" actId="478"/>
        <pc:sldMkLst>
          <pc:docMk/>
          <pc:sldMk cId="2900026269" sldId="300"/>
        </pc:sldMkLst>
        <pc:spChg chg="add del">
          <ac:chgData name="Keith Atherton" userId="bb5e6e7bf1b0919e" providerId="LiveId" clId="{8769DDBD-53F7-4C24-B425-33E7D3ACF5B4}" dt="2022-01-22T19:37:17.983" v="72" actId="478"/>
          <ac:spMkLst>
            <pc:docMk/>
            <pc:sldMk cId="2900026269" sldId="300"/>
            <ac:spMk id="10" creationId="{72CF72AC-D3F2-4DB3-B055-8075243CED0F}"/>
          </ac:spMkLst>
        </pc:spChg>
        <pc:spChg chg="del">
          <ac:chgData name="Keith Atherton" userId="bb5e6e7bf1b0919e" providerId="LiveId" clId="{8769DDBD-53F7-4C24-B425-33E7D3ACF5B4}" dt="2022-01-22T19:38:35.894" v="92" actId="478"/>
          <ac:spMkLst>
            <pc:docMk/>
            <pc:sldMk cId="2900026269" sldId="300"/>
            <ac:spMk id="12" creationId="{EA6FE899-D470-46C9-9D06-3BC34932C386}"/>
          </ac:spMkLst>
        </pc:spChg>
        <pc:spChg chg="mod">
          <ac:chgData name="Keith Atherton" userId="bb5e6e7bf1b0919e" providerId="LiveId" clId="{8769DDBD-53F7-4C24-B425-33E7D3ACF5B4}" dt="2022-01-22T19:36:57.785" v="65" actId="27636"/>
          <ac:spMkLst>
            <pc:docMk/>
            <pc:sldMk cId="2900026269" sldId="300"/>
            <ac:spMk id="16" creationId="{2C00B059-8249-401E-BECD-DC838B36F9FB}"/>
          </ac:spMkLst>
        </pc:spChg>
        <pc:spChg chg="mod">
          <ac:chgData name="Keith Atherton" userId="bb5e6e7bf1b0919e" providerId="LiveId" clId="{8769DDBD-53F7-4C24-B425-33E7D3ACF5B4}" dt="2022-01-22T19:37:13.096" v="69" actId="6549"/>
          <ac:spMkLst>
            <pc:docMk/>
            <pc:sldMk cId="2900026269" sldId="300"/>
            <ac:spMk id="18" creationId="{ED42596E-DB09-43F7-A053-18CEB2DDE639}"/>
          </ac:spMkLst>
        </pc:spChg>
        <pc:picChg chg="del">
          <ac:chgData name="Keith Atherton" userId="bb5e6e7bf1b0919e" providerId="LiveId" clId="{8769DDBD-53F7-4C24-B425-33E7D3ACF5B4}" dt="2022-01-22T19:37:14.390" v="70" actId="478"/>
          <ac:picMkLst>
            <pc:docMk/>
            <pc:sldMk cId="2900026269" sldId="300"/>
            <ac:picMk id="9" creationId="{3D1D03A0-9FC8-4644-AC5D-7F04928369B0}"/>
          </ac:picMkLst>
        </pc:picChg>
        <pc:picChg chg="add mod">
          <ac:chgData name="Keith Atherton" userId="bb5e6e7bf1b0919e" providerId="LiveId" clId="{8769DDBD-53F7-4C24-B425-33E7D3ACF5B4}" dt="2022-01-22T19:37:42.081" v="76" actId="1076"/>
          <ac:picMkLst>
            <pc:docMk/>
            <pc:sldMk cId="2900026269" sldId="300"/>
            <ac:picMk id="11" creationId="{431220CC-565A-4613-BEB8-20F6AB1226FC}"/>
          </ac:picMkLst>
        </pc:picChg>
      </pc:sldChg>
      <pc:sldChg chg="del">
        <pc:chgData name="Keith Atherton" userId="bb5e6e7bf1b0919e" providerId="LiveId" clId="{8769DDBD-53F7-4C24-B425-33E7D3ACF5B4}" dt="2022-01-22T19:40:58.453" v="122" actId="47"/>
        <pc:sldMkLst>
          <pc:docMk/>
          <pc:sldMk cId="621302004" sldId="301"/>
        </pc:sldMkLst>
      </pc:sldChg>
      <pc:sldChg chg="del">
        <pc:chgData name="Keith Atherton" userId="bb5e6e7bf1b0919e" providerId="LiveId" clId="{8769DDBD-53F7-4C24-B425-33E7D3ACF5B4}" dt="2022-01-22T19:37:47.405" v="77" actId="47"/>
        <pc:sldMkLst>
          <pc:docMk/>
          <pc:sldMk cId="91956759" sldId="304"/>
        </pc:sldMkLst>
      </pc:sldChg>
      <pc:sldChg chg="del">
        <pc:chgData name="Keith Atherton" userId="bb5e6e7bf1b0919e" providerId="LiveId" clId="{8769DDBD-53F7-4C24-B425-33E7D3ACF5B4}" dt="2022-01-22T19:40:40.579" v="107" actId="47"/>
        <pc:sldMkLst>
          <pc:docMk/>
          <pc:sldMk cId="4206543737" sldId="306"/>
        </pc:sldMkLst>
      </pc:sldChg>
      <pc:sldChg chg="del">
        <pc:chgData name="Keith Atherton" userId="bb5e6e7bf1b0919e" providerId="LiveId" clId="{8769DDBD-53F7-4C24-B425-33E7D3ACF5B4}" dt="2022-01-22T19:40:40.579" v="107" actId="47"/>
        <pc:sldMkLst>
          <pc:docMk/>
          <pc:sldMk cId="1782648312" sldId="307"/>
        </pc:sldMkLst>
      </pc:sldChg>
      <pc:sldChg chg="del">
        <pc:chgData name="Keith Atherton" userId="bb5e6e7bf1b0919e" providerId="LiveId" clId="{8769DDBD-53F7-4C24-B425-33E7D3ACF5B4}" dt="2022-01-22T19:40:40.579" v="107" actId="47"/>
        <pc:sldMkLst>
          <pc:docMk/>
          <pc:sldMk cId="785937889" sldId="308"/>
        </pc:sldMkLst>
      </pc:sldChg>
      <pc:sldChg chg="del">
        <pc:chgData name="Keith Atherton" userId="bb5e6e7bf1b0919e" providerId="LiveId" clId="{8769DDBD-53F7-4C24-B425-33E7D3ACF5B4}" dt="2022-01-22T19:40:40.579" v="107" actId="47"/>
        <pc:sldMkLst>
          <pc:docMk/>
          <pc:sldMk cId="500026257" sldId="309"/>
        </pc:sldMkLst>
      </pc:sldChg>
      <pc:sldChg chg="del">
        <pc:chgData name="Keith Atherton" userId="bb5e6e7bf1b0919e" providerId="LiveId" clId="{8769DDBD-53F7-4C24-B425-33E7D3ACF5B4}" dt="2022-01-22T19:40:40.579" v="107" actId="47"/>
        <pc:sldMkLst>
          <pc:docMk/>
          <pc:sldMk cId="2473349642" sldId="310"/>
        </pc:sldMkLst>
      </pc:sldChg>
      <pc:sldChg chg="del">
        <pc:chgData name="Keith Atherton" userId="bb5e6e7bf1b0919e" providerId="LiveId" clId="{8769DDBD-53F7-4C24-B425-33E7D3ACF5B4}" dt="2022-01-22T19:40:40.579" v="107" actId="47"/>
        <pc:sldMkLst>
          <pc:docMk/>
          <pc:sldMk cId="3423255652" sldId="311"/>
        </pc:sldMkLst>
      </pc:sldChg>
      <pc:sldChg chg="del">
        <pc:chgData name="Keith Atherton" userId="bb5e6e7bf1b0919e" providerId="LiveId" clId="{8769DDBD-53F7-4C24-B425-33E7D3ACF5B4}" dt="2022-01-22T19:40:40.579" v="107" actId="47"/>
        <pc:sldMkLst>
          <pc:docMk/>
          <pc:sldMk cId="2834461040" sldId="312"/>
        </pc:sldMkLst>
      </pc:sldChg>
      <pc:sldChg chg="del">
        <pc:chgData name="Keith Atherton" userId="bb5e6e7bf1b0919e" providerId="LiveId" clId="{8769DDBD-53F7-4C24-B425-33E7D3ACF5B4}" dt="2022-01-22T19:40:40.579" v="107" actId="47"/>
        <pc:sldMkLst>
          <pc:docMk/>
          <pc:sldMk cId="1256622652" sldId="313"/>
        </pc:sldMkLst>
      </pc:sldChg>
      <pc:sldChg chg="del">
        <pc:chgData name="Keith Atherton" userId="bb5e6e7bf1b0919e" providerId="LiveId" clId="{8769DDBD-53F7-4C24-B425-33E7D3ACF5B4}" dt="2022-01-22T19:40:40.579" v="107" actId="47"/>
        <pc:sldMkLst>
          <pc:docMk/>
          <pc:sldMk cId="2361780560" sldId="314"/>
        </pc:sldMkLst>
      </pc:sldChg>
      <pc:sldChg chg="del">
        <pc:chgData name="Keith Atherton" userId="bb5e6e7bf1b0919e" providerId="LiveId" clId="{8769DDBD-53F7-4C24-B425-33E7D3ACF5B4}" dt="2022-01-22T19:40:40.579" v="107" actId="47"/>
        <pc:sldMkLst>
          <pc:docMk/>
          <pc:sldMk cId="4026428766" sldId="315"/>
        </pc:sldMkLst>
      </pc:sldChg>
      <pc:sldChg chg="del">
        <pc:chgData name="Keith Atherton" userId="bb5e6e7bf1b0919e" providerId="LiveId" clId="{8769DDBD-53F7-4C24-B425-33E7D3ACF5B4}" dt="2022-01-22T19:40:40.579" v="107" actId="47"/>
        <pc:sldMkLst>
          <pc:docMk/>
          <pc:sldMk cId="610682347" sldId="316"/>
        </pc:sldMkLst>
      </pc:sldChg>
      <pc:sldChg chg="del">
        <pc:chgData name="Keith Atherton" userId="bb5e6e7bf1b0919e" providerId="LiveId" clId="{8769DDBD-53F7-4C24-B425-33E7D3ACF5B4}" dt="2022-01-22T19:40:40.579" v="107" actId="47"/>
        <pc:sldMkLst>
          <pc:docMk/>
          <pc:sldMk cId="569976080" sldId="317"/>
        </pc:sldMkLst>
      </pc:sldChg>
      <pc:sldChg chg="del">
        <pc:chgData name="Keith Atherton" userId="bb5e6e7bf1b0919e" providerId="LiveId" clId="{8769DDBD-53F7-4C24-B425-33E7D3ACF5B4}" dt="2022-01-22T19:40:40.579" v="107" actId="47"/>
        <pc:sldMkLst>
          <pc:docMk/>
          <pc:sldMk cId="4234080799" sldId="318"/>
        </pc:sldMkLst>
      </pc:sldChg>
      <pc:sldChg chg="del">
        <pc:chgData name="Keith Atherton" userId="bb5e6e7bf1b0919e" providerId="LiveId" clId="{8769DDBD-53F7-4C24-B425-33E7D3ACF5B4}" dt="2022-01-22T19:40:40.579" v="107" actId="47"/>
        <pc:sldMkLst>
          <pc:docMk/>
          <pc:sldMk cId="814612248" sldId="319"/>
        </pc:sldMkLst>
      </pc:sldChg>
      <pc:sldChg chg="del">
        <pc:chgData name="Keith Atherton" userId="bb5e6e7bf1b0919e" providerId="LiveId" clId="{8769DDBD-53F7-4C24-B425-33E7D3ACF5B4}" dt="2022-01-22T19:40:40.579" v="107" actId="47"/>
        <pc:sldMkLst>
          <pc:docMk/>
          <pc:sldMk cId="2856038668" sldId="320"/>
        </pc:sldMkLst>
      </pc:sldChg>
      <pc:sldChg chg="del">
        <pc:chgData name="Keith Atherton" userId="bb5e6e7bf1b0919e" providerId="LiveId" clId="{8769DDBD-53F7-4C24-B425-33E7D3ACF5B4}" dt="2022-01-22T19:40:40.579" v="107" actId="47"/>
        <pc:sldMkLst>
          <pc:docMk/>
          <pc:sldMk cId="4046743360" sldId="321"/>
        </pc:sldMkLst>
      </pc:sldChg>
      <pc:sldChg chg="del">
        <pc:chgData name="Keith Atherton" userId="bb5e6e7bf1b0919e" providerId="LiveId" clId="{8769DDBD-53F7-4C24-B425-33E7D3ACF5B4}" dt="2022-01-22T19:40:40.579" v="107" actId="47"/>
        <pc:sldMkLst>
          <pc:docMk/>
          <pc:sldMk cId="32057412" sldId="322"/>
        </pc:sldMkLst>
      </pc:sldChg>
      <pc:sldChg chg="del">
        <pc:chgData name="Keith Atherton" userId="bb5e6e7bf1b0919e" providerId="LiveId" clId="{8769DDBD-53F7-4C24-B425-33E7D3ACF5B4}" dt="2022-01-22T19:40:40.579" v="107" actId="47"/>
        <pc:sldMkLst>
          <pc:docMk/>
          <pc:sldMk cId="1708253401" sldId="323"/>
        </pc:sldMkLst>
      </pc:sldChg>
      <pc:sldChg chg="del">
        <pc:chgData name="Keith Atherton" userId="bb5e6e7bf1b0919e" providerId="LiveId" clId="{8769DDBD-53F7-4C24-B425-33E7D3ACF5B4}" dt="2022-01-22T19:40:40.579" v="107" actId="47"/>
        <pc:sldMkLst>
          <pc:docMk/>
          <pc:sldMk cId="2626965957" sldId="324"/>
        </pc:sldMkLst>
      </pc:sldChg>
      <pc:sldChg chg="del">
        <pc:chgData name="Keith Atherton" userId="bb5e6e7bf1b0919e" providerId="LiveId" clId="{8769DDBD-53F7-4C24-B425-33E7D3ACF5B4}" dt="2022-01-22T19:40:40.579" v="107" actId="47"/>
        <pc:sldMkLst>
          <pc:docMk/>
          <pc:sldMk cId="3332691885" sldId="325"/>
        </pc:sldMkLst>
      </pc:sldChg>
      <pc:sldChg chg="del">
        <pc:chgData name="Keith Atherton" userId="bb5e6e7bf1b0919e" providerId="LiveId" clId="{8769DDBD-53F7-4C24-B425-33E7D3ACF5B4}" dt="2022-01-22T19:40:40.579" v="107" actId="47"/>
        <pc:sldMkLst>
          <pc:docMk/>
          <pc:sldMk cId="3005824586" sldId="326"/>
        </pc:sldMkLst>
      </pc:sldChg>
      <pc:sldChg chg="del">
        <pc:chgData name="Keith Atherton" userId="bb5e6e7bf1b0919e" providerId="LiveId" clId="{8769DDBD-53F7-4C24-B425-33E7D3ACF5B4}" dt="2022-01-22T19:40:40.579" v="107" actId="47"/>
        <pc:sldMkLst>
          <pc:docMk/>
          <pc:sldMk cId="423471253" sldId="327"/>
        </pc:sldMkLst>
      </pc:sldChg>
      <pc:sldChg chg="del">
        <pc:chgData name="Keith Atherton" userId="bb5e6e7bf1b0919e" providerId="LiveId" clId="{8769DDBD-53F7-4C24-B425-33E7D3ACF5B4}" dt="2022-01-22T19:40:40.579" v="107" actId="47"/>
        <pc:sldMkLst>
          <pc:docMk/>
          <pc:sldMk cId="2502200190" sldId="328"/>
        </pc:sldMkLst>
      </pc:sldChg>
      <pc:sldChg chg="del">
        <pc:chgData name="Keith Atherton" userId="bb5e6e7bf1b0919e" providerId="LiveId" clId="{8769DDBD-53F7-4C24-B425-33E7D3ACF5B4}" dt="2022-01-22T19:40:40.579" v="107" actId="47"/>
        <pc:sldMkLst>
          <pc:docMk/>
          <pc:sldMk cId="3284415404" sldId="329"/>
        </pc:sldMkLst>
      </pc:sldChg>
      <pc:sldChg chg="del">
        <pc:chgData name="Keith Atherton" userId="bb5e6e7bf1b0919e" providerId="LiveId" clId="{8769DDBD-53F7-4C24-B425-33E7D3ACF5B4}" dt="2022-01-22T19:40:40.579" v="107" actId="47"/>
        <pc:sldMkLst>
          <pc:docMk/>
          <pc:sldMk cId="772278281" sldId="330"/>
        </pc:sldMkLst>
      </pc:sldChg>
      <pc:sldChg chg="del">
        <pc:chgData name="Keith Atherton" userId="bb5e6e7bf1b0919e" providerId="LiveId" clId="{8769DDBD-53F7-4C24-B425-33E7D3ACF5B4}" dt="2022-01-22T19:40:40.579" v="107" actId="47"/>
        <pc:sldMkLst>
          <pc:docMk/>
          <pc:sldMk cId="4274809209" sldId="331"/>
        </pc:sldMkLst>
      </pc:sldChg>
      <pc:sldChg chg="del">
        <pc:chgData name="Keith Atherton" userId="bb5e6e7bf1b0919e" providerId="LiveId" clId="{8769DDBD-53F7-4C24-B425-33E7D3ACF5B4}" dt="2022-01-22T19:40:40.579" v="107" actId="47"/>
        <pc:sldMkLst>
          <pc:docMk/>
          <pc:sldMk cId="3215672822" sldId="332"/>
        </pc:sldMkLst>
      </pc:sldChg>
      <pc:sldChg chg="add del">
        <pc:chgData name="Keith Atherton" userId="bb5e6e7bf1b0919e" providerId="LiveId" clId="{8769DDBD-53F7-4C24-B425-33E7D3ACF5B4}" dt="2022-01-22T19:40:14.478" v="105" actId="47"/>
        <pc:sldMkLst>
          <pc:docMk/>
          <pc:sldMk cId="673801158" sldId="333"/>
        </pc:sldMkLst>
      </pc:sldChg>
      <pc:sldChg chg="del">
        <pc:chgData name="Keith Atherton" userId="bb5e6e7bf1b0919e" providerId="LiveId" clId="{8769DDBD-53F7-4C24-B425-33E7D3ACF5B4}" dt="2022-01-22T19:25:23.510" v="1" actId="47"/>
        <pc:sldMkLst>
          <pc:docMk/>
          <pc:sldMk cId="2454291283" sldId="333"/>
        </pc:sldMkLst>
      </pc:sldChg>
      <pc:sldChg chg="addSp delSp modSp add mod ord">
        <pc:chgData name="Keith Atherton" userId="bb5e6e7bf1b0919e" providerId="LiveId" clId="{8769DDBD-53F7-4C24-B425-33E7D3ACF5B4}" dt="2022-02-16T19:06:36.676" v="229"/>
        <pc:sldMkLst>
          <pc:docMk/>
          <pc:sldMk cId="660024454" sldId="334"/>
        </pc:sldMkLst>
        <pc:spChg chg="del">
          <ac:chgData name="Keith Atherton" userId="bb5e6e7bf1b0919e" providerId="LiveId" clId="{8769DDBD-53F7-4C24-B425-33E7D3ACF5B4}" dt="2022-01-22T19:38:32.031" v="91" actId="478"/>
          <ac:spMkLst>
            <pc:docMk/>
            <pc:sldMk cId="660024454" sldId="334"/>
            <ac:spMk id="12" creationId="{EA6FE899-D470-46C9-9D06-3BC34932C386}"/>
          </ac:spMkLst>
        </pc:spChg>
        <pc:spChg chg="mod">
          <ac:chgData name="Keith Atherton" userId="bb5e6e7bf1b0919e" providerId="LiveId" clId="{8769DDBD-53F7-4C24-B425-33E7D3ACF5B4}" dt="2022-01-22T19:37:57.840" v="82" actId="27636"/>
          <ac:spMkLst>
            <pc:docMk/>
            <pc:sldMk cId="660024454" sldId="334"/>
            <ac:spMk id="16" creationId="{2C00B059-8249-401E-BECD-DC838B36F9FB}"/>
          </ac:spMkLst>
        </pc:spChg>
        <pc:spChg chg="mod">
          <ac:chgData name="Keith Atherton" userId="bb5e6e7bf1b0919e" providerId="LiveId" clId="{8769DDBD-53F7-4C24-B425-33E7D3ACF5B4}" dt="2022-01-22T19:38:09.676" v="86"/>
          <ac:spMkLst>
            <pc:docMk/>
            <pc:sldMk cId="660024454" sldId="334"/>
            <ac:spMk id="18" creationId="{ED42596E-DB09-43F7-A053-18CEB2DDE639}"/>
          </ac:spMkLst>
        </pc:spChg>
        <pc:picChg chg="add mod">
          <ac:chgData name="Keith Atherton" userId="bb5e6e7bf1b0919e" providerId="LiveId" clId="{8769DDBD-53F7-4C24-B425-33E7D3ACF5B4}" dt="2022-01-22T19:38:24.403" v="90" actId="14100"/>
          <ac:picMkLst>
            <pc:docMk/>
            <pc:sldMk cId="660024454" sldId="334"/>
            <ac:picMk id="8" creationId="{67C1EC40-63A8-4BC1-8EC5-F992BB75A9E7}"/>
          </ac:picMkLst>
        </pc:picChg>
        <pc:picChg chg="del">
          <ac:chgData name="Keith Atherton" userId="bb5e6e7bf1b0919e" providerId="LiveId" clId="{8769DDBD-53F7-4C24-B425-33E7D3ACF5B4}" dt="2022-01-22T19:38:13.982" v="87" actId="478"/>
          <ac:picMkLst>
            <pc:docMk/>
            <pc:sldMk cId="660024454" sldId="334"/>
            <ac:picMk id="11" creationId="{431220CC-565A-4613-BEB8-20F6AB1226FC}"/>
          </ac:picMkLst>
        </pc:picChg>
      </pc:sldChg>
      <pc:sldChg chg="add del">
        <pc:chgData name="Keith Atherton" userId="bb5e6e7bf1b0919e" providerId="LiveId" clId="{8769DDBD-53F7-4C24-B425-33E7D3ACF5B4}" dt="2022-02-16T19:06:28.381" v="227" actId="47"/>
        <pc:sldMkLst>
          <pc:docMk/>
          <pc:sldMk cId="1389318164" sldId="335"/>
        </pc:sldMkLst>
      </pc:sldChg>
      <pc:sldChg chg="modSp add mod ord">
        <pc:chgData name="Keith Atherton" userId="bb5e6e7bf1b0919e" providerId="LiveId" clId="{8769DDBD-53F7-4C24-B425-33E7D3ACF5B4}" dt="2022-01-22T19:40:56.375" v="121" actId="20577"/>
        <pc:sldMkLst>
          <pc:docMk/>
          <pc:sldMk cId="3835507935" sldId="336"/>
        </pc:sldMkLst>
        <pc:spChg chg="mod">
          <ac:chgData name="Keith Atherton" userId="bb5e6e7bf1b0919e" providerId="LiveId" clId="{8769DDBD-53F7-4C24-B425-33E7D3ACF5B4}" dt="2022-01-22T19:40:56.375" v="121" actId="20577"/>
          <ac:spMkLst>
            <pc:docMk/>
            <pc:sldMk cId="3835507935" sldId="336"/>
            <ac:spMk id="3" creationId="{3D71C9CD-CAE8-4AC8-936D-333769D479E5}"/>
          </ac:spMkLst>
        </pc:spChg>
      </pc:sldChg>
      <pc:sldChg chg="addSp delSp modSp add mod">
        <pc:chgData name="Keith Atherton" userId="bb5e6e7bf1b0919e" providerId="LiveId" clId="{8769DDBD-53F7-4C24-B425-33E7D3ACF5B4}" dt="2022-01-22T19:46:13.108" v="185" actId="27636"/>
        <pc:sldMkLst>
          <pc:docMk/>
          <pc:sldMk cId="1177597715" sldId="337"/>
        </pc:sldMkLst>
        <pc:spChg chg="add mod">
          <ac:chgData name="Keith Atherton" userId="bb5e6e7bf1b0919e" providerId="LiveId" clId="{8769DDBD-53F7-4C24-B425-33E7D3ACF5B4}" dt="2022-01-22T19:42:02.191" v="127" actId="113"/>
          <ac:spMkLst>
            <pc:docMk/>
            <pc:sldMk cId="1177597715" sldId="337"/>
            <ac:spMk id="7" creationId="{35DC536F-EAE1-4CF3-A471-033A76B88CAB}"/>
          </ac:spMkLst>
        </pc:spChg>
        <pc:spChg chg="mod">
          <ac:chgData name="Keith Atherton" userId="bb5e6e7bf1b0919e" providerId="LiveId" clId="{8769DDBD-53F7-4C24-B425-33E7D3ACF5B4}" dt="2022-01-22T19:46:13.108" v="185" actId="27636"/>
          <ac:spMkLst>
            <pc:docMk/>
            <pc:sldMk cId="1177597715" sldId="337"/>
            <ac:spMk id="16" creationId="{2C00B059-8249-401E-BECD-DC838B36F9FB}"/>
          </ac:spMkLst>
        </pc:spChg>
        <pc:spChg chg="mod">
          <ac:chgData name="Keith Atherton" userId="bb5e6e7bf1b0919e" providerId="LiveId" clId="{8769DDBD-53F7-4C24-B425-33E7D3ACF5B4}" dt="2022-01-22T19:42:08.716" v="129"/>
          <ac:spMkLst>
            <pc:docMk/>
            <pc:sldMk cId="1177597715" sldId="337"/>
            <ac:spMk id="18" creationId="{ED42596E-DB09-43F7-A053-18CEB2DDE639}"/>
          </ac:spMkLst>
        </pc:spChg>
        <pc:picChg chg="del">
          <ac:chgData name="Keith Atherton" userId="bb5e6e7bf1b0919e" providerId="LiveId" clId="{8769DDBD-53F7-4C24-B425-33E7D3ACF5B4}" dt="2022-01-22T19:42:15.094" v="130" actId="478"/>
          <ac:picMkLst>
            <pc:docMk/>
            <pc:sldMk cId="1177597715" sldId="337"/>
            <ac:picMk id="8" creationId="{67C1EC40-63A8-4BC1-8EC5-F992BB75A9E7}"/>
          </ac:picMkLst>
        </pc:picChg>
        <pc:picChg chg="add mod">
          <ac:chgData name="Keith Atherton" userId="bb5e6e7bf1b0919e" providerId="LiveId" clId="{8769DDBD-53F7-4C24-B425-33E7D3ACF5B4}" dt="2022-01-22T19:42:26.791" v="133" actId="14100"/>
          <ac:picMkLst>
            <pc:docMk/>
            <pc:sldMk cId="1177597715" sldId="337"/>
            <ac:picMk id="9" creationId="{860B111C-5C34-4D59-B69D-25F620C6085C}"/>
          </ac:picMkLst>
        </pc:picChg>
      </pc:sldChg>
      <pc:sldChg chg="addSp delSp modSp add mod modClrScheme chgLayout">
        <pc:chgData name="Keith Atherton" userId="bb5e6e7bf1b0919e" providerId="LiveId" clId="{8769DDBD-53F7-4C24-B425-33E7D3ACF5B4}" dt="2022-01-22T19:50:13.652" v="208" actId="14100"/>
        <pc:sldMkLst>
          <pc:docMk/>
          <pc:sldMk cId="207552143" sldId="338"/>
        </pc:sldMkLst>
        <pc:spChg chg="mod ord">
          <ac:chgData name="Keith Atherton" userId="bb5e6e7bf1b0919e" providerId="LiveId" clId="{8769DDBD-53F7-4C24-B425-33E7D3ACF5B4}" dt="2022-01-22T19:48:08.185" v="198" actId="700"/>
          <ac:spMkLst>
            <pc:docMk/>
            <pc:sldMk cId="207552143" sldId="338"/>
            <ac:spMk id="3" creationId="{581E71C2-3FC1-41C1-8255-33A1AC802247}"/>
          </ac:spMkLst>
        </pc:spChg>
        <pc:spChg chg="add del mod ord">
          <ac:chgData name="Keith Atherton" userId="bb5e6e7bf1b0919e" providerId="LiveId" clId="{8769DDBD-53F7-4C24-B425-33E7D3ACF5B4}" dt="2022-01-22T19:47:56.850" v="195" actId="700"/>
          <ac:spMkLst>
            <pc:docMk/>
            <pc:sldMk cId="207552143" sldId="338"/>
            <ac:spMk id="4" creationId="{F225F616-62B7-4A45-B4E7-49E2DBCCE17C}"/>
          </ac:spMkLst>
        </pc:spChg>
        <pc:spChg chg="add del mod ord">
          <ac:chgData name="Keith Atherton" userId="bb5e6e7bf1b0919e" providerId="LiveId" clId="{8769DDBD-53F7-4C24-B425-33E7D3ACF5B4}" dt="2022-01-22T19:47:56.850" v="195" actId="700"/>
          <ac:spMkLst>
            <pc:docMk/>
            <pc:sldMk cId="207552143" sldId="338"/>
            <ac:spMk id="5" creationId="{6590A108-4151-4B91-B17C-C81A03CEF69E}"/>
          </ac:spMkLst>
        </pc:spChg>
        <pc:spChg chg="add del mod ord">
          <ac:chgData name="Keith Atherton" userId="bb5e6e7bf1b0919e" providerId="LiveId" clId="{8769DDBD-53F7-4C24-B425-33E7D3ACF5B4}" dt="2022-01-22T19:48:08.185" v="198" actId="700"/>
          <ac:spMkLst>
            <pc:docMk/>
            <pc:sldMk cId="207552143" sldId="338"/>
            <ac:spMk id="6" creationId="{EB1A7EC2-2D34-442E-AB0C-5F9C3BB48257}"/>
          </ac:spMkLst>
        </pc:spChg>
        <pc:spChg chg="mod">
          <ac:chgData name="Keith Atherton" userId="bb5e6e7bf1b0919e" providerId="LiveId" clId="{8769DDBD-53F7-4C24-B425-33E7D3ACF5B4}" dt="2022-01-22T19:47:05.009" v="189" actId="113"/>
          <ac:spMkLst>
            <pc:docMk/>
            <pc:sldMk cId="207552143" sldId="338"/>
            <ac:spMk id="7" creationId="{35DC536F-EAE1-4CF3-A471-033A76B88CAB}"/>
          </ac:spMkLst>
        </pc:spChg>
        <pc:spChg chg="mod ord">
          <ac:chgData name="Keith Atherton" userId="bb5e6e7bf1b0919e" providerId="LiveId" clId="{8769DDBD-53F7-4C24-B425-33E7D3ACF5B4}" dt="2022-01-22T19:48:08.185" v="198" actId="700"/>
          <ac:spMkLst>
            <pc:docMk/>
            <pc:sldMk cId="207552143" sldId="338"/>
            <ac:spMk id="16" creationId="{2C00B059-8249-401E-BECD-DC838B36F9FB}"/>
          </ac:spMkLst>
        </pc:spChg>
        <pc:spChg chg="mod ord">
          <ac:chgData name="Keith Atherton" userId="bb5e6e7bf1b0919e" providerId="LiveId" clId="{8769DDBD-53F7-4C24-B425-33E7D3ACF5B4}" dt="2022-01-22T19:48:08.185" v="198" actId="700"/>
          <ac:spMkLst>
            <pc:docMk/>
            <pc:sldMk cId="207552143" sldId="338"/>
            <ac:spMk id="18" creationId="{ED42596E-DB09-43F7-A053-18CEB2DDE639}"/>
          </ac:spMkLst>
        </pc:spChg>
        <pc:picChg chg="del">
          <ac:chgData name="Keith Atherton" userId="bb5e6e7bf1b0919e" providerId="LiveId" clId="{8769DDBD-53F7-4C24-B425-33E7D3ACF5B4}" dt="2022-01-22T19:46:02.846" v="177" actId="478"/>
          <ac:picMkLst>
            <pc:docMk/>
            <pc:sldMk cId="207552143" sldId="338"/>
            <ac:picMk id="9" creationId="{860B111C-5C34-4D59-B69D-25F620C6085C}"/>
          </ac:picMkLst>
        </pc:picChg>
        <pc:picChg chg="add mod modCrop">
          <ac:chgData name="Keith Atherton" userId="bb5e6e7bf1b0919e" providerId="LiveId" clId="{8769DDBD-53F7-4C24-B425-33E7D3ACF5B4}" dt="2022-01-22T19:50:13.652" v="208" actId="14100"/>
          <ac:picMkLst>
            <pc:docMk/>
            <pc:sldMk cId="207552143" sldId="338"/>
            <ac:picMk id="10" creationId="{65E3EA3E-3463-4439-88C5-C727ACDFC5D3}"/>
          </ac:picMkLst>
        </pc:picChg>
      </pc:sldChg>
      <pc:sldChg chg="addSp delSp modSp add del mod modClrScheme chgLayout">
        <pc:chgData name="Keith Atherton" userId="bb5e6e7bf1b0919e" providerId="LiveId" clId="{8769DDBD-53F7-4C24-B425-33E7D3ACF5B4}" dt="2022-01-22T19:45:02.452" v="163" actId="47"/>
        <pc:sldMkLst>
          <pc:docMk/>
          <pc:sldMk cId="677678164" sldId="338"/>
        </pc:sldMkLst>
        <pc:spChg chg="mod ord">
          <ac:chgData name="Keith Atherton" userId="bb5e6e7bf1b0919e" providerId="LiveId" clId="{8769DDBD-53F7-4C24-B425-33E7D3ACF5B4}" dt="2022-01-22T19:44:54.654" v="161" actId="700"/>
          <ac:spMkLst>
            <pc:docMk/>
            <pc:sldMk cId="677678164" sldId="338"/>
            <ac:spMk id="3" creationId="{581E71C2-3FC1-41C1-8255-33A1AC802247}"/>
          </ac:spMkLst>
        </pc:spChg>
        <pc:spChg chg="add del mod ord">
          <ac:chgData name="Keith Atherton" userId="bb5e6e7bf1b0919e" providerId="LiveId" clId="{8769DDBD-53F7-4C24-B425-33E7D3ACF5B4}" dt="2022-01-22T19:43:53.663" v="146" actId="478"/>
          <ac:spMkLst>
            <pc:docMk/>
            <pc:sldMk cId="677678164" sldId="338"/>
            <ac:spMk id="4" creationId="{4C452CAC-CAB9-4199-8009-F8AE3C5825BA}"/>
          </ac:spMkLst>
        </pc:spChg>
        <pc:spChg chg="mod">
          <ac:chgData name="Keith Atherton" userId="bb5e6e7bf1b0919e" providerId="LiveId" clId="{8769DDBD-53F7-4C24-B425-33E7D3ACF5B4}" dt="2022-01-22T19:44:35.226" v="160" actId="113"/>
          <ac:spMkLst>
            <pc:docMk/>
            <pc:sldMk cId="677678164" sldId="338"/>
            <ac:spMk id="7" creationId="{35DC536F-EAE1-4CF3-A471-033A76B88CAB}"/>
          </ac:spMkLst>
        </pc:spChg>
        <pc:spChg chg="add del mod ord">
          <ac:chgData name="Keith Atherton" userId="bb5e6e7bf1b0919e" providerId="LiveId" clId="{8769DDBD-53F7-4C24-B425-33E7D3ACF5B4}" dt="2022-01-22T19:44:08.698" v="149" actId="700"/>
          <ac:spMkLst>
            <pc:docMk/>
            <pc:sldMk cId="677678164" sldId="338"/>
            <ac:spMk id="8" creationId="{A2829EC4-E6AF-4CBD-B572-EB6DE02064A9}"/>
          </ac:spMkLst>
        </pc:spChg>
        <pc:spChg chg="add del mod ord">
          <ac:chgData name="Keith Atherton" userId="bb5e6e7bf1b0919e" providerId="LiveId" clId="{8769DDBD-53F7-4C24-B425-33E7D3ACF5B4}" dt="2022-01-22T19:44:57.542" v="162" actId="478"/>
          <ac:spMkLst>
            <pc:docMk/>
            <pc:sldMk cId="677678164" sldId="338"/>
            <ac:spMk id="10" creationId="{FF54FA53-CA08-48AC-9918-B549D54EB70D}"/>
          </ac:spMkLst>
        </pc:spChg>
        <pc:spChg chg="mod ord">
          <ac:chgData name="Keith Atherton" userId="bb5e6e7bf1b0919e" providerId="LiveId" clId="{8769DDBD-53F7-4C24-B425-33E7D3ACF5B4}" dt="2022-01-22T19:44:54.654" v="161" actId="700"/>
          <ac:spMkLst>
            <pc:docMk/>
            <pc:sldMk cId="677678164" sldId="338"/>
            <ac:spMk id="16" creationId="{2C00B059-8249-401E-BECD-DC838B36F9FB}"/>
          </ac:spMkLst>
        </pc:spChg>
        <pc:spChg chg="del mod ord">
          <ac:chgData name="Keith Atherton" userId="bb5e6e7bf1b0919e" providerId="LiveId" clId="{8769DDBD-53F7-4C24-B425-33E7D3ACF5B4}" dt="2022-01-22T19:44:23.622" v="156" actId="478"/>
          <ac:spMkLst>
            <pc:docMk/>
            <pc:sldMk cId="677678164" sldId="338"/>
            <ac:spMk id="18" creationId="{ED42596E-DB09-43F7-A053-18CEB2DDE639}"/>
          </ac:spMkLst>
        </pc:spChg>
        <pc:picChg chg="del">
          <ac:chgData name="Keith Atherton" userId="bb5e6e7bf1b0919e" providerId="LiveId" clId="{8769DDBD-53F7-4C24-B425-33E7D3ACF5B4}" dt="2022-01-22T19:43:06.799" v="141" actId="478"/>
          <ac:picMkLst>
            <pc:docMk/>
            <pc:sldMk cId="677678164" sldId="338"/>
            <ac:picMk id="9" creationId="{860B111C-5C34-4D59-B69D-25F620C6085C}"/>
          </ac:picMkLst>
        </pc:picChg>
      </pc:sldChg>
      <pc:sldChg chg="add">
        <pc:chgData name="Keith Atherton" userId="bb5e6e7bf1b0919e" providerId="LiveId" clId="{8769DDBD-53F7-4C24-B425-33E7D3ACF5B4}" dt="2022-02-16T19:06:27.089" v="226" actId="2890"/>
        <pc:sldMkLst>
          <pc:docMk/>
          <pc:sldMk cId="3100264855" sldId="339"/>
        </pc:sldMkLst>
      </pc:sldChg>
      <pc:sldChg chg="addSp delSp modSp add mod modClrScheme chgLayout">
        <pc:chgData name="Keith Atherton" userId="bb5e6e7bf1b0919e" providerId="LiveId" clId="{8769DDBD-53F7-4C24-B425-33E7D3ACF5B4}" dt="2022-02-16T19:08:38.491" v="240" actId="478"/>
        <pc:sldMkLst>
          <pc:docMk/>
          <pc:sldMk cId="906229263" sldId="340"/>
        </pc:sldMkLst>
        <pc:spChg chg="mod ord">
          <ac:chgData name="Keith Atherton" userId="bb5e6e7bf1b0919e" providerId="LiveId" clId="{8769DDBD-53F7-4C24-B425-33E7D3ACF5B4}" dt="2022-02-16T19:08:35.332" v="239" actId="700"/>
          <ac:spMkLst>
            <pc:docMk/>
            <pc:sldMk cId="906229263" sldId="340"/>
            <ac:spMk id="3" creationId="{581E71C2-3FC1-41C1-8255-33A1AC802247}"/>
          </ac:spMkLst>
        </pc:spChg>
        <pc:spChg chg="add del mod ord">
          <ac:chgData name="Keith Atherton" userId="bb5e6e7bf1b0919e" providerId="LiveId" clId="{8769DDBD-53F7-4C24-B425-33E7D3ACF5B4}" dt="2022-02-16T19:08:23.775" v="237" actId="700"/>
          <ac:spMkLst>
            <pc:docMk/>
            <pc:sldMk cId="906229263" sldId="340"/>
            <ac:spMk id="4" creationId="{2DEA12F6-E09C-4D09-A66C-87D8CFCA2A12}"/>
          </ac:spMkLst>
        </pc:spChg>
        <pc:spChg chg="add del mod ord">
          <ac:chgData name="Keith Atherton" userId="bb5e6e7bf1b0919e" providerId="LiveId" clId="{8769DDBD-53F7-4C24-B425-33E7D3ACF5B4}" dt="2022-02-16T19:08:38.491" v="240" actId="478"/>
          <ac:spMkLst>
            <pc:docMk/>
            <pc:sldMk cId="906229263" sldId="340"/>
            <ac:spMk id="5" creationId="{EC55AC19-D88C-4AE6-B198-8880E7571A7B}"/>
          </ac:spMkLst>
        </pc:spChg>
        <pc:spChg chg="mod ord">
          <ac:chgData name="Keith Atherton" userId="bb5e6e7bf1b0919e" providerId="LiveId" clId="{8769DDBD-53F7-4C24-B425-33E7D3ACF5B4}" dt="2022-02-16T19:08:35.332" v="239" actId="700"/>
          <ac:spMkLst>
            <pc:docMk/>
            <pc:sldMk cId="906229263" sldId="340"/>
            <ac:spMk id="16" creationId="{2C00B059-8249-401E-BECD-DC838B36F9FB}"/>
          </ac:spMkLst>
        </pc:spChg>
        <pc:spChg chg="add del mod ord">
          <ac:chgData name="Keith Atherton" userId="bb5e6e7bf1b0919e" providerId="LiveId" clId="{8769DDBD-53F7-4C24-B425-33E7D3ACF5B4}" dt="2022-02-16T19:08:35.332" v="239" actId="700"/>
          <ac:spMkLst>
            <pc:docMk/>
            <pc:sldMk cId="906229263" sldId="340"/>
            <ac:spMk id="18" creationId="{ED42596E-DB09-43F7-A053-18CEB2DDE639}"/>
          </ac:spMkLst>
        </pc:spChg>
        <pc:picChg chg="del">
          <ac:chgData name="Keith Atherton" userId="bb5e6e7bf1b0919e" providerId="LiveId" clId="{8769DDBD-53F7-4C24-B425-33E7D3ACF5B4}" dt="2022-02-16T19:08:25.916" v="238" actId="478"/>
          <ac:picMkLst>
            <pc:docMk/>
            <pc:sldMk cId="906229263" sldId="340"/>
            <ac:picMk id="11" creationId="{431220CC-565A-4613-BEB8-20F6AB1226F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bot-services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qnamaker.ai/" TargetMode="External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powervirtualagents.microsoft.com/en-gb/" TargetMode="External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zure.microsoft.com/en-gb/services/cognitive-services/" TargetMode="External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www.microsoft.com/en-gb/ai/responsible-ai-resources" TargetMode="External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youtube.com/watch?v=lkIlsgrIMtU" TargetMode="External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microsoft.com/en-us/research/publication/responsible-bots/" TargetMode="Externa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ocs.microsoft.com/en-gb/learn/certifications/browse/" TargetMode="External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bbc.co.uk/news/technology-61784011" TargetMode="Externa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www.bbc.co.uk/news/technology-62497674" TargetMode="Externa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services/cognitive-services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752475"/>
            <a:ext cx="4986338" cy="3114675"/>
          </a:xfrm>
        </p:spPr>
        <p:txBody>
          <a:bodyPr anchor="ctr">
            <a:noAutofit/>
          </a:bodyPr>
          <a:lstStyle/>
          <a:p>
            <a:r>
              <a:rPr lang="en-GB" sz="4800" dirty="0"/>
              <a:t>Creating a Bot using Azure Bot Service</a:t>
            </a:r>
            <a:endParaRPr lang="en-US" sz="4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05375"/>
            <a:ext cx="4986338" cy="174709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latin typeface="+mj-lt"/>
              </a:rPr>
              <a:t>Keith Atherton</a:t>
            </a:r>
          </a:p>
          <a:p>
            <a:r>
              <a:rPr lang="en-US" dirty="0">
                <a:latin typeface="+mj-lt"/>
              </a:rPr>
              <a:t>Software Developer| Microsoft Certified | Speaker | Blogger | Instructor | Mentor</a:t>
            </a:r>
          </a:p>
          <a:p>
            <a:r>
              <a:rPr lang="en-US" dirty="0">
                <a:latin typeface="+mj-lt"/>
              </a:rPr>
              <a:t>       @MrKeithAtherton</a:t>
            </a:r>
          </a:p>
          <a:p>
            <a:r>
              <a:rPr lang="en-US" dirty="0">
                <a:latin typeface="+mj-lt"/>
              </a:rPr>
              <a:t>       </a:t>
            </a:r>
            <a:r>
              <a:rPr lang="en-US" dirty="0" err="1">
                <a:latin typeface="+mj-lt"/>
              </a:rPr>
              <a:t>keith-atherton</a:t>
            </a:r>
            <a:endParaRPr lang="en-US" dirty="0">
              <a:latin typeface="+mj-lt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06984FB-00F1-4DEE-A0DC-DB67F9C70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900" y="5844083"/>
            <a:ext cx="306911" cy="30691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4" name="Picture 13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82D530CC-D7A3-4EB1-80F0-234370100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900" y="6209398"/>
            <a:ext cx="306911" cy="30691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DF6F42-AD8B-4FE1-9549-11B539FA8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93" y="185499"/>
            <a:ext cx="6011174" cy="30055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A person wearing a suit and tie&#10;&#10;Description automatically generated with medium confidence">
            <a:extLst>
              <a:ext uri="{FF2B5EF4-FFF2-40B4-BE49-F238E27FC236}">
                <a16:creationId xmlns:a16="http://schemas.microsoft.com/office/drawing/2014/main" id="{3EB809BA-A82E-4AB3-9713-8A77594C6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900" y="3323987"/>
            <a:ext cx="1472981" cy="147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01C202-B78F-1E86-A1AB-E4D9808EF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97" y="3323987"/>
            <a:ext cx="6030167" cy="3410426"/>
          </a:xfrm>
          <a:prstGeom prst="rect">
            <a:avLst/>
          </a:prstGeom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0A081E72-1130-22A2-14F7-8BB561592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156" y="3323987"/>
            <a:ext cx="1414071" cy="147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0A90D21-FC82-A360-41CC-9107E8BE4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995" y="3323987"/>
            <a:ext cx="712137" cy="71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9BC4E263-6F85-3713-C8BA-2F7430964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4250" y="3323987"/>
            <a:ext cx="712137" cy="71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F404F604-494B-BA3F-F62C-DD9977CA0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387" y="3323987"/>
            <a:ext cx="712137" cy="71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3473616B-FFF7-F2B6-352C-4D7E33FE5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113" y="4084831"/>
            <a:ext cx="712137" cy="71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C7446B0B-28F2-D8A7-C2DF-9AD355A33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282" y="4084831"/>
            <a:ext cx="712137" cy="71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73B8CA9A-537D-1FC7-0F77-D61F9B6EC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387" y="4084831"/>
            <a:ext cx="712137" cy="71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386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Azure Bot Service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This service provides a framework for developing, publishing, and managing bots on Azure.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6DCB6-1297-FB6F-F39F-9999CC56B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396" y="1228725"/>
            <a:ext cx="6885566" cy="4400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itle 15">
            <a:extLst>
              <a:ext uri="{FF2B5EF4-FFF2-40B4-BE49-F238E27FC236}">
                <a16:creationId xmlns:a16="http://schemas.microsoft.com/office/drawing/2014/main" id="{4C5B6343-2A6F-6084-1BEB-1E70E6855892}"/>
              </a:ext>
            </a:extLst>
          </p:cNvPr>
          <p:cNvSpPr txBox="1">
            <a:spLocks/>
          </p:cNvSpPr>
          <p:nvPr/>
        </p:nvSpPr>
        <p:spPr>
          <a:xfrm>
            <a:off x="371474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b="0" dirty="0">
                <a:hlinkClick r:id="rId3"/>
              </a:rPr>
              <a:t>https://azure.microsoft.com/en-us/services/bot-services/</a:t>
            </a:r>
            <a:endParaRPr lang="en-GB" sz="1800" b="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2468206-3114-A44F-D9CB-3F951BE51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3733800"/>
            <a:ext cx="4260035" cy="239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321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Quick Mention: </a:t>
            </a:r>
            <a:r>
              <a:rPr lang="en-GB" sz="3600" b="1" dirty="0" err="1"/>
              <a:t>QnA</a:t>
            </a:r>
            <a:r>
              <a:rPr lang="en-GB" sz="3600" b="1" dirty="0"/>
              <a:t> Maker [deprecated]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11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Used to build, train and publish a bot using FAQ pages, support websites, etc.</a:t>
            </a:r>
          </a:p>
          <a:p>
            <a:r>
              <a:rPr lang="en-GB" b="1" dirty="0" err="1"/>
              <a:t>QnA</a:t>
            </a:r>
            <a:r>
              <a:rPr lang="en-GB" b="1" dirty="0"/>
              <a:t> Maker will be retired on 31</a:t>
            </a:r>
            <a:r>
              <a:rPr lang="en-GB" b="1" baseline="30000" dirty="0"/>
              <a:t>st</a:t>
            </a:r>
            <a:r>
              <a:rPr lang="en-GB" b="1" dirty="0"/>
              <a:t> March 2025.</a:t>
            </a:r>
          </a:p>
          <a:p>
            <a:r>
              <a:rPr lang="en-GB" b="1" dirty="0"/>
              <a:t>As of 1</a:t>
            </a:r>
            <a:r>
              <a:rPr lang="en-GB" b="1" baseline="30000" dirty="0"/>
              <a:t>st</a:t>
            </a:r>
            <a:r>
              <a:rPr lang="en-GB" b="1" dirty="0"/>
              <a:t> October 2022, you won’t be able to create new </a:t>
            </a:r>
            <a:r>
              <a:rPr lang="en-GB" b="1" dirty="0" err="1"/>
              <a:t>QnA</a:t>
            </a:r>
            <a:r>
              <a:rPr lang="en-GB" b="1" dirty="0"/>
              <a:t> Maker resources or knowledge bases.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9" name="Title 15">
            <a:extLst>
              <a:ext uri="{FF2B5EF4-FFF2-40B4-BE49-F238E27FC236}">
                <a16:creationId xmlns:a16="http://schemas.microsoft.com/office/drawing/2014/main" id="{A7809C4C-16DA-041A-CC37-943E46B95812}"/>
              </a:ext>
            </a:extLst>
          </p:cNvPr>
          <p:cNvSpPr txBox="1">
            <a:spLocks/>
          </p:cNvSpPr>
          <p:nvPr/>
        </p:nvSpPr>
        <p:spPr>
          <a:xfrm>
            <a:off x="371474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b="0" dirty="0">
                <a:hlinkClick r:id="rId2"/>
              </a:rPr>
              <a:t>https://www.qnamaker.ai/</a:t>
            </a:r>
            <a:endParaRPr lang="en-GB" sz="18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8FAF1-B047-EC0A-FBFE-D2CE4AC36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599" y="1273353"/>
            <a:ext cx="6830363" cy="43112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72115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Quick Mention: Power Virtual Agents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12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Quickly build sophisticated, AI-powered bots using a low-code graphical interface.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9" name="Title 15">
            <a:extLst>
              <a:ext uri="{FF2B5EF4-FFF2-40B4-BE49-F238E27FC236}">
                <a16:creationId xmlns:a16="http://schemas.microsoft.com/office/drawing/2014/main" id="{A7809C4C-16DA-041A-CC37-943E46B95812}"/>
              </a:ext>
            </a:extLst>
          </p:cNvPr>
          <p:cNvSpPr txBox="1">
            <a:spLocks/>
          </p:cNvSpPr>
          <p:nvPr/>
        </p:nvSpPr>
        <p:spPr>
          <a:xfrm>
            <a:off x="371474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b="0" dirty="0">
                <a:hlinkClick r:id="rId2"/>
              </a:rPr>
              <a:t>https://powervirtualagents.microsoft.com/en-gb/</a:t>
            </a:r>
            <a:endParaRPr lang="en-GB" sz="1800" b="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C0E7846-D83D-1AED-F478-7FFC8DC82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307" y="1482290"/>
            <a:ext cx="6929655" cy="389342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685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Getting started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13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Creating a custom question answering knowledge base</a:t>
            </a:r>
          </a:p>
          <a:p>
            <a:pPr lvl="1"/>
            <a:r>
              <a:rPr lang="en-GB" dirty="0"/>
              <a:t>Provision a Language service Azure resource</a:t>
            </a:r>
          </a:p>
          <a:p>
            <a:pPr lvl="1"/>
            <a:r>
              <a:rPr lang="en-GB" dirty="0"/>
              <a:t>Define questions and answers</a:t>
            </a:r>
          </a:p>
          <a:p>
            <a:pPr lvl="1"/>
            <a:r>
              <a:rPr lang="en-GB" dirty="0"/>
              <a:t>Test the knowledge base</a:t>
            </a:r>
          </a:p>
          <a:p>
            <a:pPr lvl="1"/>
            <a:r>
              <a:rPr lang="en-GB" dirty="0"/>
              <a:t>Use the knowledge base</a:t>
            </a:r>
          </a:p>
          <a:p>
            <a:r>
              <a:rPr lang="en-GB" dirty="0"/>
              <a:t>Build a bot with the Azure Bot Service</a:t>
            </a:r>
          </a:p>
          <a:p>
            <a:pPr lvl="1"/>
            <a:r>
              <a:rPr lang="en-GB" dirty="0"/>
              <a:t>Create a bot for your knowledge base</a:t>
            </a:r>
          </a:p>
          <a:p>
            <a:pPr lvl="1"/>
            <a:r>
              <a:rPr lang="en-GB" dirty="0"/>
              <a:t>Extend and configure the bot</a:t>
            </a:r>
          </a:p>
          <a:p>
            <a:pPr lvl="1"/>
            <a:r>
              <a:rPr lang="en-GB" dirty="0"/>
              <a:t>Connect channels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9" name="Title 15">
            <a:extLst>
              <a:ext uri="{FF2B5EF4-FFF2-40B4-BE49-F238E27FC236}">
                <a16:creationId xmlns:a16="http://schemas.microsoft.com/office/drawing/2014/main" id="{A7809C4C-16DA-041A-CC37-943E46B95812}"/>
              </a:ext>
            </a:extLst>
          </p:cNvPr>
          <p:cNvSpPr txBox="1">
            <a:spLocks/>
          </p:cNvSpPr>
          <p:nvPr/>
        </p:nvSpPr>
        <p:spPr>
          <a:xfrm>
            <a:off x="371474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b="0" dirty="0">
                <a:hlinkClick r:id="rId2"/>
              </a:rPr>
              <a:t>https://azure.microsoft.com/en-gb/services/cognitive-services/</a:t>
            </a:r>
            <a:endParaRPr lang="en-GB" sz="1800" b="0" dirty="0"/>
          </a:p>
        </p:txBody>
      </p:sp>
      <p:pic>
        <p:nvPicPr>
          <p:cNvPr id="7170" name="Picture 2" descr="A chat interface showing user input and responses from a bot">
            <a:extLst>
              <a:ext uri="{FF2B5EF4-FFF2-40B4-BE49-F238E27FC236}">
                <a16:creationId xmlns:a16="http://schemas.microsoft.com/office/drawing/2014/main" id="{BF2C579E-70C6-6CD4-76DF-33E2561C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2085975"/>
            <a:ext cx="4762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584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Live Demo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pic>
        <p:nvPicPr>
          <p:cNvPr id="1026" name="Picture 2" descr="RoboCop (1987) | Sci-Fi Saturdays | RetroZap">
            <a:extLst>
              <a:ext uri="{FF2B5EF4-FFF2-40B4-BE49-F238E27FC236}">
                <a16:creationId xmlns:a16="http://schemas.microsoft.com/office/drawing/2014/main" id="{245B8DDE-D09A-8098-25A9-373C7664B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897" y="2092698"/>
            <a:ext cx="4949505" cy="267260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29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 can do some cool stuff, right?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35DC536F-EAE1-4CF3-A471-033A76B88CAB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1800" b="0" dirty="0"/>
          </a:p>
        </p:txBody>
      </p:sp>
      <p:pic>
        <p:nvPicPr>
          <p:cNvPr id="4098" name="Picture 2" descr="Terminator Thumbs Up GIFs | Tenor">
            <a:extLst>
              <a:ext uri="{FF2B5EF4-FFF2-40B4-BE49-F238E27FC236}">
                <a16:creationId xmlns:a16="http://schemas.microsoft.com/office/drawing/2014/main" id="{48652DCB-DAF4-954F-253A-8E06F3BF0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952" y="1427112"/>
            <a:ext cx="9540095" cy="40037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325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Responsible AI resources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16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Microsoft provide various guidelines, management tools, and technology tools, such as:</a:t>
            </a:r>
          </a:p>
          <a:p>
            <a:pPr marL="800100" lvl="1" indent="-342900"/>
            <a:r>
              <a:rPr lang="en-GB" dirty="0"/>
              <a:t>AI fairness checklist</a:t>
            </a:r>
          </a:p>
          <a:p>
            <a:pPr marL="800100" lvl="1" indent="-342900"/>
            <a:r>
              <a:rPr lang="en-US" dirty="0"/>
              <a:t>Human-AI interaction guidelines</a:t>
            </a:r>
          </a:p>
          <a:p>
            <a:pPr marL="800100" lvl="1" indent="-342900"/>
            <a:r>
              <a:rPr lang="en-US" dirty="0"/>
              <a:t>AI Security Guidance</a:t>
            </a:r>
          </a:p>
          <a:p>
            <a:pPr marL="800100" lvl="1" indent="-342900"/>
            <a:r>
              <a:rPr lang="en-US" dirty="0"/>
              <a:t>Inclusive Design Guidelines</a:t>
            </a:r>
          </a:p>
          <a:p>
            <a:pPr marL="800100" lvl="1" indent="-342900"/>
            <a:r>
              <a:rPr lang="en-US" dirty="0"/>
              <a:t>Conversational AI guidelines</a:t>
            </a:r>
          </a:p>
          <a:p>
            <a:pPr marL="800100" lvl="1" indent="-342900"/>
            <a:r>
              <a:rPr lang="en-GB" dirty="0"/>
              <a:t>Human AI </a:t>
            </a:r>
            <a:r>
              <a:rPr lang="en-GB" dirty="0" err="1"/>
              <a:t>eXperience</a:t>
            </a:r>
            <a:r>
              <a:rPr lang="en-GB" dirty="0"/>
              <a:t> (HAX) Toolkit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35DC536F-EAE1-4CF3-A471-033A76B88CAB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b="0" dirty="0">
                <a:hlinkClick r:id="rId2"/>
              </a:rPr>
              <a:t>https://www.microsoft.com/en-gb/ai/responsible-ai-resources</a:t>
            </a:r>
            <a:endParaRPr lang="en-GB" sz="1800" b="0" dirty="0"/>
          </a:p>
        </p:txBody>
      </p:sp>
      <p:pic>
        <p:nvPicPr>
          <p:cNvPr id="3074" name="Picture 2" descr="Core principles graphic">
            <a:extLst>
              <a:ext uri="{FF2B5EF4-FFF2-40B4-BE49-F238E27FC236}">
                <a16:creationId xmlns:a16="http://schemas.microsoft.com/office/drawing/2014/main" id="{193F58CA-44DE-A2AE-E017-EFDC91066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1" t="8124" r="11298" b="7752"/>
          <a:stretch/>
        </p:blipFill>
        <p:spPr bwMode="auto">
          <a:xfrm>
            <a:off x="5087677" y="1348553"/>
            <a:ext cx="6804285" cy="416089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189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Update notifications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17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If at least one of your apps uses Azure Cognitive Services, you receive service update notifications.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35DC536F-EAE1-4CF3-A471-033A76B88CAB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18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A18A9-D177-4EC4-745E-BA666F30C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378" y="1233487"/>
            <a:ext cx="4989543" cy="49815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70190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i="0" dirty="0">
                <a:solidFill>
                  <a:srgbClr val="030303"/>
                </a:solidFill>
                <a:effectLst/>
                <a:latin typeface="YouTube Sans"/>
              </a:rPr>
              <a:t>Video: Developing Microsoft's Responsible AI Standard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18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Microsoft provide insights on how the Standard was developed, moving the company from principles to practices.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35DC536F-EAE1-4CF3-A471-033A76B88CAB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b="0" dirty="0">
                <a:hlinkClick r:id="rId2"/>
              </a:rPr>
              <a:t>https://www.youtube.com/watch?v=lkIlsgrIMtU</a:t>
            </a:r>
            <a:endParaRPr lang="en-GB" sz="18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EDCA0-52F3-E60F-3D11-42C40C8B0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949" y="1451654"/>
            <a:ext cx="6976013" cy="395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4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Responsible bots: 10 guidelines for developers of conversational AI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19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Articulate the purpose of your bot and take special care if your bot will support consequential use cases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Be transparent about the fact that you use bots as part of your product or service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Ensure a seamless hand-off to a human where the human-bot exchange leads to interactions that exceed the bot’s competence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Design your bot so that it respects relevant cultural norms and guards against misuse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Ensure your bot is reliable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Ensure your bot treats people fairly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Ensure your bot respects user privacy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Ensure your bot handles data securely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Ensure your bot is accessible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GB" sz="1600" dirty="0"/>
              <a:t>Accept responsibility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35DC536F-EAE1-4CF3-A471-033A76B88CAB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b="0" dirty="0">
                <a:hlinkClick r:id="rId2"/>
              </a:rPr>
              <a:t>https://www.microsoft.com/en-us/research/publication/responsible-bots/</a:t>
            </a:r>
            <a:endParaRPr lang="en-GB" sz="1800"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E3EA3E-3463-4439-88C5-C727ACDFC5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54"/>
          <a:stretch/>
        </p:blipFill>
        <p:spPr>
          <a:xfrm>
            <a:off x="5620624" y="1238998"/>
            <a:ext cx="5879213" cy="49604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7552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Introduction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In today's connected world, people use a variety of technologies to communicate. For example:</a:t>
            </a:r>
          </a:p>
          <a:p>
            <a:pPr lvl="1"/>
            <a:r>
              <a:rPr lang="en-GB" dirty="0"/>
              <a:t>Voice calls</a:t>
            </a:r>
          </a:p>
          <a:p>
            <a:pPr lvl="1"/>
            <a:r>
              <a:rPr lang="en-GB" dirty="0"/>
              <a:t>Messaging services</a:t>
            </a:r>
          </a:p>
          <a:p>
            <a:pPr lvl="1"/>
            <a:r>
              <a:rPr lang="en-GB" dirty="0"/>
              <a:t>Online chat applications</a:t>
            </a:r>
          </a:p>
          <a:p>
            <a:pPr lvl="1"/>
            <a:r>
              <a:rPr lang="en-GB" dirty="0"/>
              <a:t>Email</a:t>
            </a:r>
          </a:p>
          <a:p>
            <a:pPr lvl="1"/>
            <a:r>
              <a:rPr lang="en-GB" dirty="0"/>
              <a:t>Social media platforms</a:t>
            </a:r>
          </a:p>
          <a:p>
            <a:pPr lvl="1"/>
            <a:r>
              <a:rPr lang="en-GB" dirty="0"/>
              <a:t>Collaborative workplace tools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9" name="Title 15">
            <a:extLst>
              <a:ext uri="{FF2B5EF4-FFF2-40B4-BE49-F238E27FC236}">
                <a16:creationId xmlns:a16="http://schemas.microsoft.com/office/drawing/2014/main" id="{4C5B6343-2A6F-6084-1BEB-1E70E6855892}"/>
              </a:ext>
            </a:extLst>
          </p:cNvPr>
          <p:cNvSpPr txBox="1">
            <a:spLocks/>
          </p:cNvSpPr>
          <p:nvPr/>
        </p:nvSpPr>
        <p:spPr>
          <a:xfrm>
            <a:off x="371474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18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F7829-83B2-920D-1140-37697F70D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50" y="1243875"/>
            <a:ext cx="7047927" cy="48113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85A9B-5C2E-ED28-9027-D31464ADB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874" y="5335616"/>
            <a:ext cx="1476581" cy="10478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60024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Microsoft Azure AI Certifications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20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GB" dirty="0"/>
              <a:t>Related Microsoft certifications:</a:t>
            </a:r>
          </a:p>
          <a:p>
            <a:pPr lvl="1"/>
            <a:r>
              <a:rPr lang="en-GB" dirty="0"/>
              <a:t>Azure AI Fundamentals</a:t>
            </a:r>
          </a:p>
          <a:p>
            <a:pPr lvl="2"/>
            <a:r>
              <a:rPr lang="en-GB" dirty="0"/>
              <a:t>AI-900 exam</a:t>
            </a:r>
          </a:p>
          <a:p>
            <a:pPr lvl="1"/>
            <a:r>
              <a:rPr lang="en-GB" dirty="0"/>
              <a:t>Azure AI Engineer Associate</a:t>
            </a:r>
          </a:p>
          <a:p>
            <a:pPr lvl="2"/>
            <a:r>
              <a:rPr lang="en-GB" dirty="0"/>
              <a:t>AI-102 exam</a:t>
            </a:r>
          </a:p>
          <a:p>
            <a:r>
              <a:rPr lang="en-GB" dirty="0"/>
              <a:t>To learn more, go to Microsoft Learn.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35DC536F-EAE1-4CF3-A471-033A76B88CAB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b="0">
                <a:hlinkClick r:id="rId2"/>
              </a:rPr>
              <a:t>https://docs.microsoft.com/en-gb/learn/certifications/browse/</a:t>
            </a:r>
            <a:endParaRPr lang="en-GB" sz="1800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EAB77B-A093-D39D-18E5-8D5FC717D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008" y="1256162"/>
            <a:ext cx="4708283" cy="48390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41439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752475"/>
            <a:ext cx="4986338" cy="3114675"/>
          </a:xfrm>
        </p:spPr>
        <p:txBody>
          <a:bodyPr anchor="ctr">
            <a:noAutofit/>
          </a:bodyPr>
          <a:lstStyle/>
          <a:p>
            <a:r>
              <a:rPr lang="en-GB" sz="4800" dirty="0"/>
              <a:t>Questions?</a:t>
            </a:r>
            <a:endParaRPr lang="en-US" sz="4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05375"/>
            <a:ext cx="4986338" cy="174709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latin typeface="+mj-lt"/>
              </a:rPr>
              <a:t>Keith Atherton</a:t>
            </a:r>
          </a:p>
          <a:p>
            <a:r>
              <a:rPr lang="en-US" dirty="0">
                <a:latin typeface="+mj-lt"/>
              </a:rPr>
              <a:t>Software Developer| Microsoft Certified | Speaker | Blogger | Instructor | Mentor</a:t>
            </a:r>
          </a:p>
          <a:p>
            <a:r>
              <a:rPr lang="en-US" dirty="0">
                <a:latin typeface="+mj-lt"/>
              </a:rPr>
              <a:t>       @MrKeithAtherton</a:t>
            </a:r>
          </a:p>
          <a:p>
            <a:r>
              <a:rPr lang="en-US" dirty="0">
                <a:latin typeface="+mj-lt"/>
              </a:rPr>
              <a:t>       </a:t>
            </a:r>
            <a:r>
              <a:rPr lang="en-US" dirty="0" err="1">
                <a:latin typeface="+mj-lt"/>
              </a:rPr>
              <a:t>keith-atherton</a:t>
            </a:r>
            <a:endParaRPr lang="en-US" dirty="0">
              <a:latin typeface="+mj-lt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06984FB-00F1-4DEE-A0DC-DB67F9C70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900" y="5844083"/>
            <a:ext cx="306911" cy="30691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4" name="Picture 13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82D530CC-D7A3-4EB1-80F0-234370100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900" y="6209398"/>
            <a:ext cx="306911" cy="30691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DF6F42-AD8B-4FE1-9549-11B539FA8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93" y="185499"/>
            <a:ext cx="6011174" cy="30055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A person wearing a suit and tie&#10;&#10;Description automatically generated with medium confidence">
            <a:extLst>
              <a:ext uri="{FF2B5EF4-FFF2-40B4-BE49-F238E27FC236}">
                <a16:creationId xmlns:a16="http://schemas.microsoft.com/office/drawing/2014/main" id="{3EB809BA-A82E-4AB3-9713-8A77594C6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900" y="3323987"/>
            <a:ext cx="1472981" cy="147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01C202-B78F-1E86-A1AB-E4D9808EF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97" y="3323987"/>
            <a:ext cx="6030167" cy="3410426"/>
          </a:xfrm>
          <a:prstGeom prst="rect">
            <a:avLst/>
          </a:prstGeom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0A081E72-1130-22A2-14F7-8BB561592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156" y="3323987"/>
            <a:ext cx="1414071" cy="147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0A90D21-FC82-A360-41CC-9107E8BE4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995" y="3323987"/>
            <a:ext cx="712137" cy="71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9BC4E263-6F85-3713-C8BA-2F7430964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4250" y="3323987"/>
            <a:ext cx="712137" cy="71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F404F604-494B-BA3F-F62C-DD9977CA0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387" y="3323987"/>
            <a:ext cx="712137" cy="71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3473616B-FFF7-F2B6-352C-4D7E33FE5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113" y="4084831"/>
            <a:ext cx="712137" cy="71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C7446B0B-28F2-D8A7-C2DF-9AD355A33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282" y="4084831"/>
            <a:ext cx="712137" cy="71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73B8CA9A-537D-1FC7-0F77-D61F9B6EC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387" y="4084831"/>
            <a:ext cx="712137" cy="71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489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Bots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Increasingly, organizations are turning to artificial intelligence (AI) solutions that make use of AI agents, commonly known as </a:t>
            </a:r>
            <a:r>
              <a:rPr lang="en-GB" b="1" dirty="0"/>
              <a:t>bots</a:t>
            </a:r>
            <a:r>
              <a:rPr lang="en-GB" dirty="0"/>
              <a:t> to provide a first-line of automated support through the full range of channels that we use to communicate.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9" name="Title 15">
            <a:extLst>
              <a:ext uri="{FF2B5EF4-FFF2-40B4-BE49-F238E27FC236}">
                <a16:creationId xmlns:a16="http://schemas.microsoft.com/office/drawing/2014/main" id="{4C5B6343-2A6F-6084-1BEB-1E70E6855892}"/>
              </a:ext>
            </a:extLst>
          </p:cNvPr>
          <p:cNvSpPr txBox="1">
            <a:spLocks/>
          </p:cNvSpPr>
          <p:nvPr/>
        </p:nvSpPr>
        <p:spPr>
          <a:xfrm>
            <a:off x="371474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18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DAD36-A1FE-39EB-4983-75422B23F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278" y="518706"/>
            <a:ext cx="4067743" cy="58205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68041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Conversational AI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example shown here is a chat interface, such as you might find on a web site; but bots can be designed to work across multiple channels, including email, social media platforms, and even voice calls.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9" name="Title 15">
            <a:extLst>
              <a:ext uri="{FF2B5EF4-FFF2-40B4-BE49-F238E27FC236}">
                <a16:creationId xmlns:a16="http://schemas.microsoft.com/office/drawing/2014/main" id="{4C5B6343-2A6F-6084-1BEB-1E70E6855892}"/>
              </a:ext>
            </a:extLst>
          </p:cNvPr>
          <p:cNvSpPr txBox="1">
            <a:spLocks/>
          </p:cNvSpPr>
          <p:nvPr/>
        </p:nvSpPr>
        <p:spPr>
          <a:xfrm>
            <a:off x="371474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1800" b="0" dirty="0"/>
          </a:p>
        </p:txBody>
      </p:sp>
      <p:pic>
        <p:nvPicPr>
          <p:cNvPr id="4098" name="Picture 2" descr="A chat interface showing user input and responses from a bot">
            <a:extLst>
              <a:ext uri="{FF2B5EF4-FFF2-40B4-BE49-F238E27FC236}">
                <a16:creationId xmlns:a16="http://schemas.microsoft.com/office/drawing/2014/main" id="{3E634F6C-12FD-874D-836D-B0632EE78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633" y="308546"/>
            <a:ext cx="4273841" cy="59774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448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Natural Language Processing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Natural language processing (NLP) supports applications that can see, hear, speak with, and understand users.</a:t>
            </a:r>
          </a:p>
          <a:p>
            <a:r>
              <a:rPr lang="en-GB" dirty="0"/>
              <a:t>Features:</a:t>
            </a:r>
          </a:p>
          <a:p>
            <a:pPr lvl="1"/>
            <a:r>
              <a:rPr lang="en-US" dirty="0"/>
              <a:t>Language detection</a:t>
            </a:r>
          </a:p>
          <a:p>
            <a:pPr lvl="1"/>
            <a:r>
              <a:rPr lang="en-US" dirty="0"/>
              <a:t>Sentiment analysis</a:t>
            </a:r>
          </a:p>
          <a:p>
            <a:pPr lvl="1"/>
            <a:r>
              <a:rPr lang="en-US" dirty="0"/>
              <a:t>Key phrase extraction</a:t>
            </a:r>
          </a:p>
          <a:p>
            <a:pPr lvl="1"/>
            <a:r>
              <a:rPr lang="en-US" dirty="0"/>
              <a:t>Entity recognition</a:t>
            </a:r>
          </a:p>
          <a:p>
            <a:r>
              <a:rPr lang="en-US" dirty="0"/>
              <a:t>LUIS: Language Understanding Intelligent Service.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9" name="Title 15">
            <a:extLst>
              <a:ext uri="{FF2B5EF4-FFF2-40B4-BE49-F238E27FC236}">
                <a16:creationId xmlns:a16="http://schemas.microsoft.com/office/drawing/2014/main" id="{4C5B6343-2A6F-6084-1BEB-1E70E6855892}"/>
              </a:ext>
            </a:extLst>
          </p:cNvPr>
          <p:cNvSpPr txBox="1">
            <a:spLocks/>
          </p:cNvSpPr>
          <p:nvPr/>
        </p:nvSpPr>
        <p:spPr>
          <a:xfrm>
            <a:off x="371474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1800" b="0" dirty="0"/>
          </a:p>
        </p:txBody>
      </p:sp>
      <p:pic>
        <p:nvPicPr>
          <p:cNvPr id="1026" name="Picture 2" descr="Natural Language Understanding (LUIS) — Taygan">
            <a:extLst>
              <a:ext uri="{FF2B5EF4-FFF2-40B4-BE49-F238E27FC236}">
                <a16:creationId xmlns:a16="http://schemas.microsoft.com/office/drawing/2014/main" id="{24C72355-BF97-A647-911E-7052486B5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615" y="1450975"/>
            <a:ext cx="6875345" cy="252325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d natural language to your apps">
            <a:extLst>
              <a:ext uri="{FF2B5EF4-FFF2-40B4-BE49-F238E27FC236}">
                <a16:creationId xmlns:a16="http://schemas.microsoft.com/office/drawing/2014/main" id="{D9B38005-D7AC-D22B-0B74-B713D228A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224" y="4406027"/>
            <a:ext cx="48101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854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Recent news: </a:t>
            </a:r>
            <a:r>
              <a:rPr lang="en-GB" dirty="0" err="1"/>
              <a:t>Lamda</a:t>
            </a:r>
            <a:r>
              <a:rPr lang="en-GB" dirty="0"/>
              <a:t> AI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A Google engineer says one of the firm's artificial intelligence (AI) systems might have its own feelings and says its "wants" should be respected.</a:t>
            </a:r>
          </a:p>
          <a:p>
            <a:r>
              <a:rPr lang="en-GB" dirty="0"/>
              <a:t>Google says The Language Model for Dialogue Applications (</a:t>
            </a:r>
            <a:r>
              <a:rPr lang="en-GB" dirty="0" err="1"/>
              <a:t>Lamda</a:t>
            </a:r>
            <a:r>
              <a:rPr lang="en-GB" dirty="0"/>
              <a:t>) is a breakthrough technology that can engage in free-flowing conversations.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9" name="Title 15">
            <a:extLst>
              <a:ext uri="{FF2B5EF4-FFF2-40B4-BE49-F238E27FC236}">
                <a16:creationId xmlns:a16="http://schemas.microsoft.com/office/drawing/2014/main" id="{4C5B6343-2A6F-6084-1BEB-1E70E6855892}"/>
              </a:ext>
            </a:extLst>
          </p:cNvPr>
          <p:cNvSpPr txBox="1">
            <a:spLocks/>
          </p:cNvSpPr>
          <p:nvPr/>
        </p:nvSpPr>
        <p:spPr>
          <a:xfrm>
            <a:off x="371474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b="0" dirty="0">
                <a:hlinkClick r:id="rId2"/>
              </a:rPr>
              <a:t>https://www.bbc.co.uk/news/technology-61784011</a:t>
            </a:r>
            <a:endParaRPr lang="en-GB" sz="18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1FF998-9AFF-E712-ED57-74A2B87F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941" y="410529"/>
            <a:ext cx="5742957" cy="60369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85754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Recent news: Meta Chatbot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7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Meta says the chatbot uses artificial intelligence and can chat on "nearly any topic".</a:t>
            </a:r>
          </a:p>
          <a:p>
            <a:r>
              <a:rPr lang="en-GB" dirty="0"/>
              <a:t>Meta's new prototype chatbot (Blender Bot) has told the BBC that Mark Zuckerberg exploits its users for money.</a:t>
            </a:r>
          </a:p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9" name="Title 15">
            <a:extLst>
              <a:ext uri="{FF2B5EF4-FFF2-40B4-BE49-F238E27FC236}">
                <a16:creationId xmlns:a16="http://schemas.microsoft.com/office/drawing/2014/main" id="{4C5B6343-2A6F-6084-1BEB-1E70E6855892}"/>
              </a:ext>
            </a:extLst>
          </p:cNvPr>
          <p:cNvSpPr txBox="1">
            <a:spLocks/>
          </p:cNvSpPr>
          <p:nvPr/>
        </p:nvSpPr>
        <p:spPr>
          <a:xfrm>
            <a:off x="371474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b="0" dirty="0">
                <a:hlinkClick r:id="rId2"/>
              </a:rPr>
              <a:t>https://www.bbc.co.uk/news/technology-62497674</a:t>
            </a:r>
            <a:endParaRPr lang="en-GB" sz="1800" b="0" dirty="0"/>
          </a:p>
        </p:txBody>
      </p:sp>
      <p:pic>
        <p:nvPicPr>
          <p:cNvPr id="1028" name="Picture 4" descr="Conversation with BlenderBot 3">
            <a:extLst>
              <a:ext uri="{FF2B5EF4-FFF2-40B4-BE49-F238E27FC236}">
                <a16:creationId xmlns:a16="http://schemas.microsoft.com/office/drawing/2014/main" id="{C4E55103-77A6-12A6-FD99-1FD603DC9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402" y="4009295"/>
            <a:ext cx="3883495" cy="218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versation with BlenderBot 3">
            <a:extLst>
              <a:ext uri="{FF2B5EF4-FFF2-40B4-BE49-F238E27FC236}">
                <a16:creationId xmlns:a16="http://schemas.microsoft.com/office/drawing/2014/main" id="{362796F5-AFDC-EADA-F3E0-C6EE222255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1" r="18745"/>
          <a:stretch/>
        </p:blipFill>
        <p:spPr bwMode="auto">
          <a:xfrm>
            <a:off x="6878402" y="311470"/>
            <a:ext cx="3883495" cy="348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01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Services Required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A </a:t>
            </a:r>
            <a:r>
              <a:rPr lang="en-GB" b="1" dirty="0"/>
              <a:t>knowledge base </a:t>
            </a:r>
            <a:r>
              <a:rPr lang="en-GB" dirty="0"/>
              <a:t>of question and answer pairs with a built-in natural language processing (NLP) model.</a:t>
            </a:r>
          </a:p>
          <a:p>
            <a:r>
              <a:rPr lang="en-GB" dirty="0"/>
              <a:t>A </a:t>
            </a:r>
            <a:r>
              <a:rPr lang="en-GB" b="1" dirty="0"/>
              <a:t>bot service </a:t>
            </a:r>
            <a:r>
              <a:rPr lang="en-GB" dirty="0"/>
              <a:t>that provides an interface to the knowledge base through one or more channels.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9" name="Title 15">
            <a:extLst>
              <a:ext uri="{FF2B5EF4-FFF2-40B4-BE49-F238E27FC236}">
                <a16:creationId xmlns:a16="http://schemas.microsoft.com/office/drawing/2014/main" id="{4C5B6343-2A6F-6084-1BEB-1E70E6855892}"/>
              </a:ext>
            </a:extLst>
          </p:cNvPr>
          <p:cNvSpPr txBox="1">
            <a:spLocks/>
          </p:cNvSpPr>
          <p:nvPr/>
        </p:nvSpPr>
        <p:spPr>
          <a:xfrm>
            <a:off x="371474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18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8DE86-EC0B-1B3A-19E5-D6DC27E79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6" r="4956"/>
          <a:stretch/>
        </p:blipFill>
        <p:spPr>
          <a:xfrm>
            <a:off x="4958738" y="1699971"/>
            <a:ext cx="6933224" cy="34580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15278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/>
              <a:t>Azure Cognitive Services - Language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Deploy AI models as APIs.</a:t>
            </a:r>
          </a:p>
          <a:p>
            <a:r>
              <a:rPr lang="en-GB" dirty="0"/>
              <a:t>Services include:</a:t>
            </a:r>
          </a:p>
          <a:p>
            <a:pPr lvl="1"/>
            <a:r>
              <a:rPr lang="en-GB" dirty="0"/>
              <a:t>Speech</a:t>
            </a:r>
          </a:p>
          <a:p>
            <a:pPr lvl="1"/>
            <a:r>
              <a:rPr lang="en-GB" dirty="0"/>
              <a:t>Language</a:t>
            </a:r>
          </a:p>
          <a:p>
            <a:pPr lvl="1"/>
            <a:r>
              <a:rPr lang="en-GB" dirty="0"/>
              <a:t>Vision</a:t>
            </a:r>
          </a:p>
          <a:p>
            <a:pPr lvl="1"/>
            <a:r>
              <a:rPr lang="en-GB" dirty="0"/>
              <a:t>Decision</a:t>
            </a:r>
          </a:p>
          <a:p>
            <a:pPr lvl="1"/>
            <a:r>
              <a:rPr lang="en-GB" dirty="0" err="1"/>
              <a:t>OpenAI</a:t>
            </a:r>
            <a:endParaRPr lang="en-GB" dirty="0"/>
          </a:p>
          <a:p>
            <a:r>
              <a:rPr lang="en-GB" dirty="0"/>
              <a:t>The Language service includes a custom question answering feature that enables you to create a knowledge base of question and answer pairs that can be queried using natural language input.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A188F-D125-FC05-5C9A-D80ABCF23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426" y="1269111"/>
            <a:ext cx="6745536" cy="43197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itle 15">
            <a:extLst>
              <a:ext uri="{FF2B5EF4-FFF2-40B4-BE49-F238E27FC236}">
                <a16:creationId xmlns:a16="http://schemas.microsoft.com/office/drawing/2014/main" id="{A7809C4C-16DA-041A-CC37-943E46B95812}"/>
              </a:ext>
            </a:extLst>
          </p:cNvPr>
          <p:cNvSpPr txBox="1">
            <a:spLocks/>
          </p:cNvSpPr>
          <p:nvPr/>
        </p:nvSpPr>
        <p:spPr>
          <a:xfrm>
            <a:off x="371474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b="0" dirty="0">
                <a:hlinkClick r:id="rId3"/>
              </a:rPr>
              <a:t>https://azure.microsoft.com/en-gb/services/cognitive-services/</a:t>
            </a: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2900026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595</TotalTime>
  <Words>1027</Words>
  <Application>Microsoft Office PowerPoint</Application>
  <PresentationFormat>Widescreen</PresentationFormat>
  <Paragraphs>147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YouTube Sans</vt:lpstr>
      <vt:lpstr>Office Theme</vt:lpstr>
      <vt:lpstr>Creating a Bot using Azure Bot Service</vt:lpstr>
      <vt:lpstr>Introduction</vt:lpstr>
      <vt:lpstr>Bots</vt:lpstr>
      <vt:lpstr>Conversational AI</vt:lpstr>
      <vt:lpstr>Natural Language Processing</vt:lpstr>
      <vt:lpstr>Recent news: Lamda AI</vt:lpstr>
      <vt:lpstr>Recent news: Meta Chatbot</vt:lpstr>
      <vt:lpstr>Services Required</vt:lpstr>
      <vt:lpstr>Azure Cognitive Services - Language</vt:lpstr>
      <vt:lpstr>Azure Bot Service</vt:lpstr>
      <vt:lpstr>Quick Mention: QnA Maker [deprecated]</vt:lpstr>
      <vt:lpstr>Quick Mention: Power Virtual Agents</vt:lpstr>
      <vt:lpstr>Getting started</vt:lpstr>
      <vt:lpstr>Live Demo</vt:lpstr>
      <vt:lpstr>AI can do some cool stuff, right?</vt:lpstr>
      <vt:lpstr>Responsible AI resources</vt:lpstr>
      <vt:lpstr>Update notifications</vt:lpstr>
      <vt:lpstr>Video: Developing Microsoft's Responsible AI Standard</vt:lpstr>
      <vt:lpstr>Responsible bots: 10 guidelines for developers of conversational AI</vt:lpstr>
      <vt:lpstr>Microsoft Azure AI Certifications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</dc:title>
  <dc:creator>Keith Atherton</dc:creator>
  <cp:lastModifiedBy>Keith Atherton</cp:lastModifiedBy>
  <cp:revision>1</cp:revision>
  <dcterms:created xsi:type="dcterms:W3CDTF">2021-12-09T15:42:10Z</dcterms:created>
  <dcterms:modified xsi:type="dcterms:W3CDTF">2022-11-28T17:27:45Z</dcterms:modified>
</cp:coreProperties>
</file>